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8"/>
  </p:notesMasterIdLst>
  <p:sldIdLst>
    <p:sldId id="1496" r:id="rId5"/>
    <p:sldId id="1500" r:id="rId6"/>
    <p:sldId id="1499" r:id="rId7"/>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49494"/>
    <a:srgbClr val="95C11F"/>
    <a:srgbClr val="A6A6A6"/>
    <a:srgbClr val="A49187"/>
    <a:srgbClr val="676767"/>
    <a:srgbClr val="8BB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D672B-D42E-4B40-9374-8EB5DCC29CD8}" v="199" dt="2023-07-20T09:12:40.826"/>
    <p1510:client id="{1CE31E52-AABD-DA17-D549-C20B8E2602E0}" v="10" dt="2023-10-26T14:31:56.121"/>
    <p1510:client id="{8F0FA33D-5638-7D95-C5D0-F651D65DEC3A}" v="1" dt="2023-10-25T14:25:27.782"/>
    <p1510:client id="{B077B0F1-154C-4350-9CDF-BD935DF7BD74}" v="52" dt="2023-07-20T10:31:55.246"/>
    <p1510:client id="{FC39D922-A8E5-1C30-1E84-EBC6AAA07191}" v="106" dt="2023-10-26T14:30:23.14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45" autoAdjust="0"/>
    <p:restoredTop sz="94645" autoAdjust="0"/>
  </p:normalViewPr>
  <p:slideViewPr>
    <p:cSldViewPr snapToGrid="0">
      <p:cViewPr varScale="1">
        <p:scale>
          <a:sx n="58" d="100"/>
          <a:sy n="58" d="100"/>
        </p:scale>
        <p:origin x="1068" y="56"/>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gustin DEMELIER" userId="7a468f25-13d3-4b28-aef7-8f862814e88d" providerId="ADAL" clId="{0AAACA82-3EB6-4C89-BC6E-0DB9867AC19D}"/>
    <pc:docChg chg="undo custSel addSld delSld modSld">
      <pc:chgData name="Augustin DEMELIER" userId="7a468f25-13d3-4b28-aef7-8f862814e88d" providerId="ADAL" clId="{0AAACA82-3EB6-4C89-BC6E-0DB9867AC19D}" dt="2022-01-11T16:04:50.356" v="387" actId="12789"/>
      <pc:docMkLst>
        <pc:docMk/>
      </pc:docMkLst>
      <pc:sldChg chg="addSp delSp modSp mod chgLayout">
        <pc:chgData name="Augustin DEMELIER" userId="7a468f25-13d3-4b28-aef7-8f862814e88d" providerId="ADAL" clId="{0AAACA82-3EB6-4C89-BC6E-0DB9867AC19D}" dt="2022-01-11T15:58:38.182" v="63" actId="478"/>
        <pc:sldMkLst>
          <pc:docMk/>
          <pc:sldMk cId="2985464142" sldId="1496"/>
        </pc:sldMkLst>
        <pc:spChg chg="add del mod">
          <ac:chgData name="Augustin DEMELIER" userId="7a468f25-13d3-4b28-aef7-8f862814e88d" providerId="ADAL" clId="{0AAACA82-3EB6-4C89-BC6E-0DB9867AC19D}" dt="2022-01-11T15:58:13.952" v="0" actId="6264"/>
          <ac:spMkLst>
            <pc:docMk/>
            <pc:sldMk cId="2985464142" sldId="1496"/>
            <ac:spMk id="2" creationId="{0A196EAE-C8AD-4079-B238-967DA18B1C50}"/>
          </ac:spMkLst>
        </pc:spChg>
        <pc:spChg chg="mod ord">
          <ac:chgData name="Augustin DEMELIER" userId="7a468f25-13d3-4b28-aef7-8f862814e88d" providerId="ADAL" clId="{0AAACA82-3EB6-4C89-BC6E-0DB9867AC19D}" dt="2022-01-11T15:58:23.131" v="27" actId="20577"/>
          <ac:spMkLst>
            <pc:docMk/>
            <pc:sldMk cId="2985464142" sldId="1496"/>
            <ac:spMk id="3" creationId="{320E098C-49F0-490C-AF07-B5ECD4033812}"/>
          </ac:spMkLst>
        </pc:spChg>
        <pc:spChg chg="add del mod">
          <ac:chgData name="Augustin DEMELIER" userId="7a468f25-13d3-4b28-aef7-8f862814e88d" providerId="ADAL" clId="{0AAACA82-3EB6-4C89-BC6E-0DB9867AC19D}" dt="2022-01-11T15:58:13.952" v="0" actId="6264"/>
          <ac:spMkLst>
            <pc:docMk/>
            <pc:sldMk cId="2985464142" sldId="1496"/>
            <ac:spMk id="4" creationId="{D95BCC78-C9B4-4586-AFBA-D5169DDA5990}"/>
          </ac:spMkLst>
        </pc:spChg>
        <pc:spChg chg="add del mod ord">
          <ac:chgData name="Augustin DEMELIER" userId="7a468f25-13d3-4b28-aef7-8f862814e88d" providerId="ADAL" clId="{0AAACA82-3EB6-4C89-BC6E-0DB9867AC19D}" dt="2022-01-11T15:58:15.844" v="2" actId="478"/>
          <ac:spMkLst>
            <pc:docMk/>
            <pc:sldMk cId="2985464142" sldId="1496"/>
            <ac:spMk id="5" creationId="{51A1406A-3BB2-4061-9C1A-01DB0833F4C7}"/>
          </ac:spMkLst>
        </pc:spChg>
        <pc:spChg chg="del mod ord">
          <ac:chgData name="Augustin DEMELIER" userId="7a468f25-13d3-4b28-aef7-8f862814e88d" providerId="ADAL" clId="{0AAACA82-3EB6-4C89-BC6E-0DB9867AC19D}" dt="2022-01-11T15:58:36.995" v="62" actId="478"/>
          <ac:spMkLst>
            <pc:docMk/>
            <pc:sldMk cId="2985464142" sldId="1496"/>
            <ac:spMk id="6" creationId="{C338808B-93EF-4FC6-8BB4-A47E26D05FE3}"/>
          </ac:spMkLst>
        </pc:spChg>
        <pc:spChg chg="add del mod ord">
          <ac:chgData name="Augustin DEMELIER" userId="7a468f25-13d3-4b28-aef7-8f862814e88d" providerId="ADAL" clId="{0AAACA82-3EB6-4C89-BC6E-0DB9867AC19D}" dt="2022-01-11T15:58:29.029" v="55" actId="478"/>
          <ac:spMkLst>
            <pc:docMk/>
            <pc:sldMk cId="2985464142" sldId="1496"/>
            <ac:spMk id="7" creationId="{3332F61D-33CE-48BF-83A6-A2FC000C32B0}"/>
          </ac:spMkLst>
        </pc:spChg>
        <pc:spChg chg="add mod ord">
          <ac:chgData name="Augustin DEMELIER" userId="7a468f25-13d3-4b28-aef7-8f862814e88d" providerId="ADAL" clId="{0AAACA82-3EB6-4C89-BC6E-0DB9867AC19D}" dt="2022-01-11T15:58:34.874" v="61" actId="20577"/>
          <ac:spMkLst>
            <pc:docMk/>
            <pc:sldMk cId="2985464142" sldId="1496"/>
            <ac:spMk id="8" creationId="{BF776D68-338C-49E6-82C8-661B2039C14F}"/>
          </ac:spMkLst>
        </pc:spChg>
        <pc:spChg chg="add del mod">
          <ac:chgData name="Augustin DEMELIER" userId="7a468f25-13d3-4b28-aef7-8f862814e88d" providerId="ADAL" clId="{0AAACA82-3EB6-4C89-BC6E-0DB9867AC19D}" dt="2022-01-11T15:58:38.182" v="63" actId="478"/>
          <ac:spMkLst>
            <pc:docMk/>
            <pc:sldMk cId="2985464142" sldId="1496"/>
            <ac:spMk id="10" creationId="{EDA826CD-7AFC-4B84-B610-A75DD629C9B8}"/>
          </ac:spMkLst>
        </pc:spChg>
      </pc:sldChg>
      <pc:sldChg chg="addSp delSp modSp new mod">
        <pc:chgData name="Augustin DEMELIER" userId="7a468f25-13d3-4b28-aef7-8f862814e88d" providerId="ADAL" clId="{0AAACA82-3EB6-4C89-BC6E-0DB9867AC19D}" dt="2022-01-11T16:02:29.850" v="206" actId="115"/>
        <pc:sldMkLst>
          <pc:docMk/>
          <pc:sldMk cId="1934683508" sldId="1497"/>
        </pc:sldMkLst>
        <pc:spChg chg="del">
          <ac:chgData name="Augustin DEMELIER" userId="7a468f25-13d3-4b28-aef7-8f862814e88d" providerId="ADAL" clId="{0AAACA82-3EB6-4C89-BC6E-0DB9867AC19D}" dt="2022-01-11T15:59:18.994" v="94" actId="478"/>
          <ac:spMkLst>
            <pc:docMk/>
            <pc:sldMk cId="1934683508" sldId="1497"/>
            <ac:spMk id="2" creationId="{9A7B7640-A5FE-499D-A268-521F66D303C2}"/>
          </ac:spMkLst>
        </pc:spChg>
        <pc:spChg chg="mod">
          <ac:chgData name="Augustin DEMELIER" userId="7a468f25-13d3-4b28-aef7-8f862814e88d" providerId="ADAL" clId="{0AAACA82-3EB6-4C89-BC6E-0DB9867AC19D}" dt="2022-01-11T16:02:29.850" v="206" actId="115"/>
          <ac:spMkLst>
            <pc:docMk/>
            <pc:sldMk cId="1934683508" sldId="1497"/>
            <ac:spMk id="3" creationId="{F61E51AC-0D2D-4F31-A72B-0E40BF31E335}"/>
          </ac:spMkLst>
        </pc:spChg>
        <pc:picChg chg="add mod">
          <ac:chgData name="Augustin DEMELIER" userId="7a468f25-13d3-4b28-aef7-8f862814e88d" providerId="ADAL" clId="{0AAACA82-3EB6-4C89-BC6E-0DB9867AC19D}" dt="2022-01-11T15:59:16.859" v="93" actId="14100"/>
          <ac:picMkLst>
            <pc:docMk/>
            <pc:sldMk cId="1934683508" sldId="1497"/>
            <ac:picMk id="4" creationId="{6714B895-31E5-46F0-93AF-A43B9752E7CE}"/>
          </ac:picMkLst>
        </pc:picChg>
      </pc:sldChg>
      <pc:sldChg chg="addSp delSp modSp add mod">
        <pc:chgData name="Augustin DEMELIER" userId="7a468f25-13d3-4b28-aef7-8f862814e88d" providerId="ADAL" clId="{0AAACA82-3EB6-4C89-BC6E-0DB9867AC19D}" dt="2022-01-11T16:02:32.109" v="207" actId="115"/>
        <pc:sldMkLst>
          <pc:docMk/>
          <pc:sldMk cId="2611029072" sldId="1498"/>
        </pc:sldMkLst>
        <pc:spChg chg="mod">
          <ac:chgData name="Augustin DEMELIER" userId="7a468f25-13d3-4b28-aef7-8f862814e88d" providerId="ADAL" clId="{0AAACA82-3EB6-4C89-BC6E-0DB9867AC19D}" dt="2022-01-11T16:02:32.109" v="207" actId="115"/>
          <ac:spMkLst>
            <pc:docMk/>
            <pc:sldMk cId="2611029072" sldId="1498"/>
            <ac:spMk id="3" creationId="{F61E51AC-0D2D-4F31-A72B-0E40BF31E335}"/>
          </ac:spMkLst>
        </pc:spChg>
        <pc:picChg chg="add del mod">
          <ac:chgData name="Augustin DEMELIER" userId="7a468f25-13d3-4b28-aef7-8f862814e88d" providerId="ADAL" clId="{0AAACA82-3EB6-4C89-BC6E-0DB9867AC19D}" dt="2022-01-11T16:01:43.047" v="127" actId="478"/>
          <ac:picMkLst>
            <pc:docMk/>
            <pc:sldMk cId="2611029072" sldId="1498"/>
            <ac:picMk id="2" creationId="{CC376121-6D38-4EEA-B02B-ADE99B74FE1C}"/>
          </ac:picMkLst>
        </pc:picChg>
        <pc:picChg chg="del mod">
          <ac:chgData name="Augustin DEMELIER" userId="7a468f25-13d3-4b28-aef7-8f862814e88d" providerId="ADAL" clId="{0AAACA82-3EB6-4C89-BC6E-0DB9867AC19D}" dt="2022-01-11T16:01:48.174" v="130" actId="478"/>
          <ac:picMkLst>
            <pc:docMk/>
            <pc:sldMk cId="2611029072" sldId="1498"/>
            <ac:picMk id="4" creationId="{6714B895-31E5-46F0-93AF-A43B9752E7CE}"/>
          </ac:picMkLst>
        </pc:picChg>
        <pc:picChg chg="add del mod">
          <ac:chgData name="Augustin DEMELIER" userId="7a468f25-13d3-4b28-aef7-8f862814e88d" providerId="ADAL" clId="{0AAACA82-3EB6-4C89-BC6E-0DB9867AC19D}" dt="2022-01-11T16:01:47.170" v="129" actId="21"/>
          <ac:picMkLst>
            <pc:docMk/>
            <pc:sldMk cId="2611029072" sldId="1498"/>
            <ac:picMk id="5" creationId="{C6B68701-FBF0-4D67-85C3-2A9A24796B16}"/>
          </ac:picMkLst>
        </pc:picChg>
        <pc:picChg chg="add mod">
          <ac:chgData name="Augustin DEMELIER" userId="7a468f25-13d3-4b28-aef7-8f862814e88d" providerId="ADAL" clId="{0AAACA82-3EB6-4C89-BC6E-0DB9867AC19D}" dt="2022-01-11T16:01:48.445" v="131"/>
          <ac:picMkLst>
            <pc:docMk/>
            <pc:sldMk cId="2611029072" sldId="1498"/>
            <ac:picMk id="6" creationId="{24DE0930-5248-492C-84AB-D56A34B86327}"/>
          </ac:picMkLst>
        </pc:picChg>
      </pc:sldChg>
      <pc:sldChg chg="del">
        <pc:chgData name="Augustin DEMELIER" userId="7a468f25-13d3-4b28-aef7-8f862814e88d" providerId="ADAL" clId="{0AAACA82-3EB6-4C89-BC6E-0DB9867AC19D}" dt="2022-01-11T15:58:41.336" v="64" actId="47"/>
        <pc:sldMkLst>
          <pc:docMk/>
          <pc:sldMk cId="3033323831" sldId="1498"/>
        </pc:sldMkLst>
      </pc:sldChg>
      <pc:sldChg chg="addSp modSp new mod">
        <pc:chgData name="Augustin DEMELIER" userId="7a468f25-13d3-4b28-aef7-8f862814e88d" providerId="ADAL" clId="{0AAACA82-3EB6-4C89-BC6E-0DB9867AC19D}" dt="2022-01-11T16:04:50.356" v="387" actId="12789"/>
        <pc:sldMkLst>
          <pc:docMk/>
          <pc:sldMk cId="1975826868" sldId="1499"/>
        </pc:sldMkLst>
        <pc:spChg chg="mod">
          <ac:chgData name="Augustin DEMELIER" userId="7a468f25-13d3-4b28-aef7-8f862814e88d" providerId="ADAL" clId="{0AAACA82-3EB6-4C89-BC6E-0DB9867AC19D}" dt="2022-01-11T16:04:13.838" v="268" actId="20577"/>
          <ac:spMkLst>
            <pc:docMk/>
            <pc:sldMk cId="1975826868" sldId="1499"/>
            <ac:spMk id="2" creationId="{1EBFB7E8-49A5-4911-844E-08DA1A8A2C7F}"/>
          </ac:spMkLst>
        </pc:spChg>
        <pc:spChg chg="mod">
          <ac:chgData name="Augustin DEMELIER" userId="7a468f25-13d3-4b28-aef7-8f862814e88d" providerId="ADAL" clId="{0AAACA82-3EB6-4C89-BC6E-0DB9867AC19D}" dt="2022-01-11T16:04:18.574" v="271" actId="20577"/>
          <ac:spMkLst>
            <pc:docMk/>
            <pc:sldMk cId="1975826868" sldId="1499"/>
            <ac:spMk id="3" creationId="{85336D99-8861-4677-8E6D-A4EE5EE9A1FC}"/>
          </ac:spMkLst>
        </pc:spChg>
        <pc:spChg chg="add mod">
          <ac:chgData name="Augustin DEMELIER" userId="7a468f25-13d3-4b28-aef7-8f862814e88d" providerId="ADAL" clId="{0AAACA82-3EB6-4C89-BC6E-0DB9867AC19D}" dt="2022-01-11T16:04:50.356" v="387" actId="12789"/>
          <ac:spMkLst>
            <pc:docMk/>
            <pc:sldMk cId="1975826868" sldId="1499"/>
            <ac:spMk id="4" creationId="{996736A8-6929-4E86-9154-A39BB5DA7A08}"/>
          </ac:spMkLst>
        </pc:spChg>
      </pc:sldChg>
      <pc:sldChg chg="del">
        <pc:chgData name="Augustin DEMELIER" userId="7a468f25-13d3-4b28-aef7-8f862814e88d" providerId="ADAL" clId="{0AAACA82-3EB6-4C89-BC6E-0DB9867AC19D}" dt="2022-01-11T15:58:41.336" v="64" actId="47"/>
        <pc:sldMkLst>
          <pc:docMk/>
          <pc:sldMk cId="681946960" sldId="1500"/>
        </pc:sldMkLst>
      </pc:sldChg>
      <pc:sldChg chg="addSp delSp modSp new del mod">
        <pc:chgData name="Augustin DEMELIER" userId="7a468f25-13d3-4b28-aef7-8f862814e88d" providerId="ADAL" clId="{0AAACA82-3EB6-4C89-BC6E-0DB9867AC19D}" dt="2022-01-11T16:03:27.939" v="212" actId="47"/>
        <pc:sldMkLst>
          <pc:docMk/>
          <pc:sldMk cId="4287453028" sldId="1500"/>
        </pc:sldMkLst>
        <pc:spChg chg="del">
          <ac:chgData name="Augustin DEMELIER" userId="7a468f25-13d3-4b28-aef7-8f862814e88d" providerId="ADAL" clId="{0AAACA82-3EB6-4C89-BC6E-0DB9867AC19D}" dt="2022-01-11T16:03:00.867" v="211" actId="478"/>
          <ac:spMkLst>
            <pc:docMk/>
            <pc:sldMk cId="4287453028" sldId="1500"/>
            <ac:spMk id="2" creationId="{100EC04C-5E1C-4B46-832B-ABF19742E27B}"/>
          </ac:spMkLst>
        </pc:spChg>
        <pc:picChg chg="add mod">
          <ac:chgData name="Augustin DEMELIER" userId="7a468f25-13d3-4b28-aef7-8f862814e88d" providerId="ADAL" clId="{0AAACA82-3EB6-4C89-BC6E-0DB9867AC19D}" dt="2022-01-11T16:02:57.900" v="210" actId="1076"/>
          <ac:picMkLst>
            <pc:docMk/>
            <pc:sldMk cId="4287453028" sldId="1500"/>
            <ac:picMk id="4" creationId="{313014FE-E6D0-46D0-8EC1-C1D6FB5428CB}"/>
          </ac:picMkLst>
        </pc:picChg>
      </pc:sldChg>
      <pc:sldChg chg="del">
        <pc:chgData name="Augustin DEMELIER" userId="7a468f25-13d3-4b28-aef7-8f862814e88d" providerId="ADAL" clId="{0AAACA82-3EB6-4C89-BC6E-0DB9867AC19D}" dt="2022-01-11T15:58:41.336" v="64" actId="47"/>
        <pc:sldMkLst>
          <pc:docMk/>
          <pc:sldMk cId="2495497388" sldId="1502"/>
        </pc:sldMkLst>
      </pc:sldChg>
      <pc:sldChg chg="del">
        <pc:chgData name="Augustin DEMELIER" userId="7a468f25-13d3-4b28-aef7-8f862814e88d" providerId="ADAL" clId="{0AAACA82-3EB6-4C89-BC6E-0DB9867AC19D}" dt="2022-01-11T15:58:41.336" v="64" actId="47"/>
        <pc:sldMkLst>
          <pc:docMk/>
          <pc:sldMk cId="2312888874" sldId="1503"/>
        </pc:sldMkLst>
      </pc:sldChg>
      <pc:sldChg chg="del">
        <pc:chgData name="Augustin DEMELIER" userId="7a468f25-13d3-4b28-aef7-8f862814e88d" providerId="ADAL" clId="{0AAACA82-3EB6-4C89-BC6E-0DB9867AC19D}" dt="2022-01-11T15:58:41.336" v="64" actId="47"/>
        <pc:sldMkLst>
          <pc:docMk/>
          <pc:sldMk cId="243072513" sldId="1504"/>
        </pc:sldMkLst>
      </pc:sldChg>
      <pc:sldChg chg="del">
        <pc:chgData name="Augustin DEMELIER" userId="7a468f25-13d3-4b28-aef7-8f862814e88d" providerId="ADAL" clId="{0AAACA82-3EB6-4C89-BC6E-0DB9867AC19D}" dt="2022-01-11T15:58:41.336" v="64" actId="47"/>
        <pc:sldMkLst>
          <pc:docMk/>
          <pc:sldMk cId="3794265103" sldId="1505"/>
        </pc:sldMkLst>
      </pc:sldChg>
      <pc:sldChg chg="del">
        <pc:chgData name="Augustin DEMELIER" userId="7a468f25-13d3-4b28-aef7-8f862814e88d" providerId="ADAL" clId="{0AAACA82-3EB6-4C89-BC6E-0DB9867AC19D}" dt="2022-01-11T15:58:41.336" v="64" actId="47"/>
        <pc:sldMkLst>
          <pc:docMk/>
          <pc:sldMk cId="4221811175" sldId="7222"/>
        </pc:sldMkLst>
      </pc:sldChg>
      <pc:sldChg chg="del">
        <pc:chgData name="Augustin DEMELIER" userId="7a468f25-13d3-4b28-aef7-8f862814e88d" providerId="ADAL" clId="{0AAACA82-3EB6-4C89-BC6E-0DB9867AC19D}" dt="2022-01-11T15:58:41.336" v="64" actId="47"/>
        <pc:sldMkLst>
          <pc:docMk/>
          <pc:sldMk cId="1875830743" sldId="7223"/>
        </pc:sldMkLst>
      </pc:sldChg>
      <pc:sldChg chg="del">
        <pc:chgData name="Augustin DEMELIER" userId="7a468f25-13d3-4b28-aef7-8f862814e88d" providerId="ADAL" clId="{0AAACA82-3EB6-4C89-BC6E-0DB9867AC19D}" dt="2022-01-11T15:58:41.336" v="64" actId="47"/>
        <pc:sldMkLst>
          <pc:docMk/>
          <pc:sldMk cId="1374633281" sldId="7224"/>
        </pc:sldMkLst>
      </pc:sldChg>
      <pc:sldMasterChg chg="delSldLayout">
        <pc:chgData name="Augustin DEMELIER" userId="7a468f25-13d3-4b28-aef7-8f862814e88d" providerId="ADAL" clId="{0AAACA82-3EB6-4C89-BC6E-0DB9867AC19D}" dt="2022-01-11T15:58:41.336" v="64" actId="47"/>
        <pc:sldMasterMkLst>
          <pc:docMk/>
          <pc:sldMasterMk cId="2581936278" sldId="2147483689"/>
        </pc:sldMasterMkLst>
        <pc:sldLayoutChg chg="del">
          <pc:chgData name="Augustin DEMELIER" userId="7a468f25-13d3-4b28-aef7-8f862814e88d" providerId="ADAL" clId="{0AAACA82-3EB6-4C89-BC6E-0DB9867AC19D}" dt="2022-01-11T15:58:41.336" v="64" actId="47"/>
          <pc:sldLayoutMkLst>
            <pc:docMk/>
            <pc:sldMasterMk cId="2581936278" sldId="2147483689"/>
            <pc:sldLayoutMk cId="3061525228" sldId="2147483727"/>
          </pc:sldLayoutMkLst>
        </pc:sldLayoutChg>
      </pc:sldMasterChg>
    </pc:docChg>
  </pc:docChgLst>
  <pc:docChgLst>
    <pc:chgData name="Lucile BOURGADE" userId="S::lucile.bourgade@mews-partners.com::82676d97-ace0-4170-b158-e6c8d0316b3a" providerId="AD" clId="Web-{FC39D922-A8E5-1C30-1E84-EBC6AAA07191}"/>
    <pc:docChg chg="addSld delSld modSld">
      <pc:chgData name="Lucile BOURGADE" userId="S::lucile.bourgade@mews-partners.com::82676d97-ace0-4170-b158-e6c8d0316b3a" providerId="AD" clId="Web-{FC39D922-A8E5-1C30-1E84-EBC6AAA07191}" dt="2023-10-26T14:30:22.141" v="55" actId="20577"/>
      <pc:docMkLst>
        <pc:docMk/>
      </pc:docMkLst>
      <pc:sldChg chg="addSp delSp modSp add replId">
        <pc:chgData name="Lucile BOURGADE" userId="S::lucile.bourgade@mews-partners.com::82676d97-ace0-4170-b158-e6c8d0316b3a" providerId="AD" clId="Web-{FC39D922-A8E5-1C30-1E84-EBC6AAA07191}" dt="2023-10-26T14:30:22.141" v="55" actId="20577"/>
        <pc:sldMkLst>
          <pc:docMk/>
          <pc:sldMk cId="567981435" sldId="1499"/>
        </pc:sldMkLst>
        <pc:spChg chg="mod">
          <ac:chgData name="Lucile BOURGADE" userId="S::lucile.bourgade@mews-partners.com::82676d97-ace0-4170-b158-e6c8d0316b3a" providerId="AD" clId="Web-{FC39D922-A8E5-1C30-1E84-EBC6AAA07191}" dt="2023-10-26T14:30:22.141" v="55" actId="20577"/>
          <ac:spMkLst>
            <pc:docMk/>
            <pc:sldMk cId="567981435" sldId="1499"/>
            <ac:spMk id="3" creationId="{F61E51AC-0D2D-4F31-A72B-0E40BF31E335}"/>
          </ac:spMkLst>
        </pc:spChg>
        <pc:graphicFrameChg chg="del">
          <ac:chgData name="Lucile BOURGADE" userId="S::lucile.bourgade@mews-partners.com::82676d97-ace0-4170-b158-e6c8d0316b3a" providerId="AD" clId="Web-{FC39D922-A8E5-1C30-1E84-EBC6AAA07191}" dt="2023-10-26T14:29:57.764" v="46"/>
          <ac:graphicFrameMkLst>
            <pc:docMk/>
            <pc:sldMk cId="567981435" sldId="1499"/>
            <ac:graphicFrameMk id="11" creationId="{934D74FD-3D1A-43C7-A9E7-1BA9B7652A1F}"/>
          </ac:graphicFrameMkLst>
        </pc:graphicFrameChg>
        <pc:graphicFrameChg chg="del">
          <ac:chgData name="Lucile BOURGADE" userId="S::lucile.bourgade@mews-partners.com::82676d97-ace0-4170-b158-e6c8d0316b3a" providerId="AD" clId="Web-{FC39D922-A8E5-1C30-1E84-EBC6AAA07191}" dt="2023-10-26T14:29:59.749" v="48"/>
          <ac:graphicFrameMkLst>
            <pc:docMk/>
            <pc:sldMk cId="567981435" sldId="1499"/>
            <ac:graphicFrameMk id="12" creationId="{00000000-0008-0000-0300-00001F1C0000}"/>
          </ac:graphicFrameMkLst>
        </pc:graphicFrameChg>
        <pc:graphicFrameChg chg="del">
          <ac:chgData name="Lucile BOURGADE" userId="S::lucile.bourgade@mews-partners.com::82676d97-ace0-4170-b158-e6c8d0316b3a" providerId="AD" clId="Web-{FC39D922-A8E5-1C30-1E84-EBC6AAA07191}" dt="2023-10-26T14:29:59.749" v="47"/>
          <ac:graphicFrameMkLst>
            <pc:docMk/>
            <pc:sldMk cId="567981435" sldId="1499"/>
            <ac:graphicFrameMk id="13" creationId="{00000000-0008-0000-0300-0000201C0000}"/>
          </ac:graphicFrameMkLst>
        </pc:graphicFrameChg>
        <pc:picChg chg="add mod">
          <ac:chgData name="Lucile BOURGADE" userId="S::lucile.bourgade@mews-partners.com::82676d97-ace0-4170-b158-e6c8d0316b3a" providerId="AD" clId="Web-{FC39D922-A8E5-1C30-1E84-EBC6AAA07191}" dt="2023-10-26T14:30:04.859" v="51" actId="14100"/>
          <ac:picMkLst>
            <pc:docMk/>
            <pc:sldMk cId="567981435" sldId="1499"/>
            <ac:picMk id="2" creationId="{1515ABC9-299E-B706-517D-9B48FB698BCD}"/>
          </ac:picMkLst>
        </pc:picChg>
      </pc:sldChg>
      <pc:sldChg chg="addSp delSp modSp add replId">
        <pc:chgData name="Lucile BOURGADE" userId="S::lucile.bourgade@mews-partners.com::82676d97-ace0-4170-b158-e6c8d0316b3a" providerId="AD" clId="Web-{FC39D922-A8E5-1C30-1E84-EBC6AAA07191}" dt="2023-10-26T14:29:03.964" v="45" actId="20577"/>
        <pc:sldMkLst>
          <pc:docMk/>
          <pc:sldMk cId="2720128442" sldId="1500"/>
        </pc:sldMkLst>
        <pc:spChg chg="mod">
          <ac:chgData name="Lucile BOURGADE" userId="S::lucile.bourgade@mews-partners.com::82676d97-ace0-4170-b158-e6c8d0316b3a" providerId="AD" clId="Web-{FC39D922-A8E5-1C30-1E84-EBC6AAA07191}" dt="2023-10-26T14:29:03.964" v="45" actId="20577"/>
          <ac:spMkLst>
            <pc:docMk/>
            <pc:sldMk cId="2720128442" sldId="1500"/>
            <ac:spMk id="3" creationId="{F61E51AC-0D2D-4F31-A72B-0E40BF31E335}"/>
          </ac:spMkLst>
        </pc:spChg>
        <pc:graphicFrameChg chg="add del mod">
          <ac:chgData name="Lucile BOURGADE" userId="S::lucile.bourgade@mews-partners.com::82676d97-ace0-4170-b158-e6c8d0316b3a" providerId="AD" clId="Web-{FC39D922-A8E5-1C30-1E84-EBC6AAA07191}" dt="2023-10-26T14:27:56.803" v="20"/>
          <ac:graphicFrameMkLst>
            <pc:docMk/>
            <pc:sldMk cId="2720128442" sldId="1500"/>
            <ac:graphicFrameMk id="2" creationId="{CB0A90AC-374D-4978-BF6E-1F7DF943E78A}"/>
          </ac:graphicFrameMkLst>
        </pc:graphicFrameChg>
        <pc:graphicFrameChg chg="add del mod">
          <ac:chgData name="Lucile BOURGADE" userId="S::lucile.bourgade@mews-partners.com::82676d97-ace0-4170-b158-e6c8d0316b3a" providerId="AD" clId="Web-{FC39D922-A8E5-1C30-1E84-EBC6AAA07191}" dt="2023-10-26T14:27:34.161" v="18"/>
          <ac:graphicFrameMkLst>
            <pc:docMk/>
            <pc:sldMk cId="2720128442" sldId="1500"/>
            <ac:graphicFrameMk id="5" creationId="{91B0B9DB-DC55-C242-39AE-5BA70BB4FD2E}"/>
          </ac:graphicFrameMkLst>
        </pc:graphicFrameChg>
        <pc:graphicFrameChg chg="del mod modGraphic">
          <ac:chgData name="Lucile BOURGADE" userId="S::lucile.bourgade@mews-partners.com::82676d97-ace0-4170-b158-e6c8d0316b3a" providerId="AD" clId="Web-{FC39D922-A8E5-1C30-1E84-EBC6AAA07191}" dt="2023-10-26T14:27:55.334" v="19"/>
          <ac:graphicFrameMkLst>
            <pc:docMk/>
            <pc:sldMk cId="2720128442" sldId="1500"/>
            <ac:graphicFrameMk id="7" creationId="{D4F76FE9-16C3-3630-2929-523E959DD926}"/>
          </ac:graphicFrameMkLst>
        </pc:graphicFrameChg>
        <pc:graphicFrameChg chg="del">
          <ac:chgData name="Lucile BOURGADE" userId="S::lucile.bourgade@mews-partners.com::82676d97-ace0-4170-b158-e6c8d0316b3a" providerId="AD" clId="Web-{FC39D922-A8E5-1C30-1E84-EBC6AAA07191}" dt="2023-10-26T14:26:59.112" v="10"/>
          <ac:graphicFrameMkLst>
            <pc:docMk/>
            <pc:sldMk cId="2720128442" sldId="1500"/>
            <ac:graphicFrameMk id="8" creationId="{00000000-0008-0000-0300-00001D1C0000}"/>
          </ac:graphicFrameMkLst>
        </pc:graphicFrameChg>
        <pc:graphicFrameChg chg="del">
          <ac:chgData name="Lucile BOURGADE" userId="S::lucile.bourgade@mews-partners.com::82676d97-ace0-4170-b158-e6c8d0316b3a" providerId="AD" clId="Web-{FC39D922-A8E5-1C30-1E84-EBC6AAA07191}" dt="2023-10-26T14:27:56.803" v="21"/>
          <ac:graphicFrameMkLst>
            <pc:docMk/>
            <pc:sldMk cId="2720128442" sldId="1500"/>
            <ac:graphicFrameMk id="9" creationId="{00000000-0008-0000-0300-00001E1C0000}"/>
          </ac:graphicFrameMkLst>
        </pc:graphicFrameChg>
        <pc:picChg chg="add mod">
          <ac:chgData name="Lucile BOURGADE" userId="S::lucile.bourgade@mews-partners.com::82676d97-ace0-4170-b158-e6c8d0316b3a" providerId="AD" clId="Web-{FC39D922-A8E5-1C30-1E84-EBC6AAA07191}" dt="2023-10-26T14:28:19.351" v="26" actId="14100"/>
          <ac:picMkLst>
            <pc:docMk/>
            <pc:sldMk cId="2720128442" sldId="1500"/>
            <ac:picMk id="6" creationId="{8784817C-8129-40EE-A8AF-8CE32A11CB9E}"/>
          </ac:picMkLst>
        </pc:picChg>
      </pc:sldChg>
      <pc:sldChg chg="del">
        <pc:chgData name="Lucile BOURGADE" userId="S::lucile.bourgade@mews-partners.com::82676d97-ace0-4170-b158-e6c8d0316b3a" providerId="AD" clId="Web-{FC39D922-A8E5-1C30-1E84-EBC6AAA07191}" dt="2023-10-26T14:26:37.094" v="2"/>
        <pc:sldMkLst>
          <pc:docMk/>
          <pc:sldMk cId="4282411245" sldId="1500"/>
        </pc:sldMkLst>
      </pc:sldChg>
      <pc:sldChg chg="del">
        <pc:chgData name="Lucile BOURGADE" userId="S::lucile.bourgade@mews-partners.com::82676d97-ace0-4170-b158-e6c8d0316b3a" providerId="AD" clId="Web-{FC39D922-A8E5-1C30-1E84-EBC6AAA07191}" dt="2023-10-26T14:26:37.079" v="1"/>
        <pc:sldMkLst>
          <pc:docMk/>
          <pc:sldMk cId="1104425438" sldId="1501"/>
        </pc:sldMkLst>
      </pc:sldChg>
      <pc:sldChg chg="add del replId">
        <pc:chgData name="Lucile BOURGADE" userId="S::lucile.bourgade@mews-partners.com::82676d97-ace0-4170-b158-e6c8d0316b3a" providerId="AD" clId="Web-{FC39D922-A8E5-1C30-1E84-EBC6AAA07191}" dt="2023-10-26T14:26:41.392" v="3"/>
        <pc:sldMkLst>
          <pc:docMk/>
          <pc:sldMk cId="3345898473" sldId="1502"/>
        </pc:sldMkLst>
      </pc:sldChg>
    </pc:docChg>
  </pc:docChgLst>
  <pc:docChgLst>
    <pc:chgData name="Irénée DORMEUIL" userId="ab21cfdc-4f65-4925-b6e9-ad06964cb04a" providerId="ADAL" clId="{B077B0F1-154C-4350-9CDF-BD935DF7BD74}"/>
    <pc:docChg chg="undo redo custSel addSld modSld">
      <pc:chgData name="Irénée DORMEUIL" userId="ab21cfdc-4f65-4925-b6e9-ad06964cb04a" providerId="ADAL" clId="{B077B0F1-154C-4350-9CDF-BD935DF7BD74}" dt="2023-07-20T10:32:01.059" v="542" actId="1035"/>
      <pc:docMkLst>
        <pc:docMk/>
      </pc:docMkLst>
      <pc:sldChg chg="modSp mod">
        <pc:chgData name="Irénée DORMEUIL" userId="ab21cfdc-4f65-4925-b6e9-ad06964cb04a" providerId="ADAL" clId="{B077B0F1-154C-4350-9CDF-BD935DF7BD74}" dt="2023-07-20T08:44:22.466" v="0" actId="20577"/>
        <pc:sldMkLst>
          <pc:docMk/>
          <pc:sldMk cId="2985464142" sldId="1496"/>
        </pc:sldMkLst>
        <pc:spChg chg="mod">
          <ac:chgData name="Irénée DORMEUIL" userId="ab21cfdc-4f65-4925-b6e9-ad06964cb04a" providerId="ADAL" clId="{B077B0F1-154C-4350-9CDF-BD935DF7BD74}" dt="2023-07-20T08:44:22.466" v="0" actId="20577"/>
          <ac:spMkLst>
            <pc:docMk/>
            <pc:sldMk cId="2985464142" sldId="1496"/>
            <ac:spMk id="8" creationId="{BF776D68-338C-49E6-82C8-661B2039C14F}"/>
          </ac:spMkLst>
        </pc:spChg>
      </pc:sldChg>
      <pc:sldChg chg="addSp delSp modSp mod">
        <pc:chgData name="Irénée DORMEUIL" userId="ab21cfdc-4f65-4925-b6e9-ad06964cb04a" providerId="ADAL" clId="{B077B0F1-154C-4350-9CDF-BD935DF7BD74}" dt="2023-07-20T10:30:21.836" v="405" actId="12788"/>
        <pc:sldMkLst>
          <pc:docMk/>
          <pc:sldMk cId="1934683508" sldId="1497"/>
        </pc:sldMkLst>
        <pc:spChg chg="mod">
          <ac:chgData name="Irénée DORMEUIL" userId="ab21cfdc-4f65-4925-b6e9-ad06964cb04a" providerId="ADAL" clId="{B077B0F1-154C-4350-9CDF-BD935DF7BD74}" dt="2023-07-20T10:02:00.253" v="19" actId="20577"/>
          <ac:spMkLst>
            <pc:docMk/>
            <pc:sldMk cId="1934683508" sldId="1497"/>
            <ac:spMk id="3" creationId="{F61E51AC-0D2D-4F31-A72B-0E40BF31E335}"/>
          </ac:spMkLst>
        </pc:spChg>
        <pc:graphicFrameChg chg="add del mod">
          <ac:chgData name="Irénée DORMEUIL" userId="ab21cfdc-4f65-4925-b6e9-ad06964cb04a" providerId="ADAL" clId="{B077B0F1-154C-4350-9CDF-BD935DF7BD74}" dt="2023-07-20T10:02:53.521" v="30"/>
          <ac:graphicFrameMkLst>
            <pc:docMk/>
            <pc:sldMk cId="1934683508" sldId="1497"/>
            <ac:graphicFrameMk id="2" creationId="{679B9FB3-6FD5-9312-751A-BCA8B7EF5708}"/>
          </ac:graphicFrameMkLst>
        </pc:graphicFrameChg>
        <pc:graphicFrameChg chg="add del mod">
          <ac:chgData name="Irénée DORMEUIL" userId="ab21cfdc-4f65-4925-b6e9-ad06964cb04a" providerId="ADAL" clId="{B077B0F1-154C-4350-9CDF-BD935DF7BD74}" dt="2023-07-20T10:02:53.521" v="30"/>
          <ac:graphicFrameMkLst>
            <pc:docMk/>
            <pc:sldMk cId="1934683508" sldId="1497"/>
            <ac:graphicFrameMk id="5" creationId="{00000000-0008-0000-0300-00001D1C0000}"/>
          </ac:graphicFrameMkLst>
        </pc:graphicFrameChg>
        <pc:graphicFrameChg chg="add del mod">
          <ac:chgData name="Irénée DORMEUIL" userId="ab21cfdc-4f65-4925-b6e9-ad06964cb04a" providerId="ADAL" clId="{B077B0F1-154C-4350-9CDF-BD935DF7BD74}" dt="2023-07-20T10:02:53.521" v="30"/>
          <ac:graphicFrameMkLst>
            <pc:docMk/>
            <pc:sldMk cId="1934683508" sldId="1497"/>
            <ac:graphicFrameMk id="6" creationId="{00000000-0008-0000-0300-00001E1C0000}"/>
          </ac:graphicFrameMkLst>
        </pc:graphicFrameChg>
        <pc:graphicFrameChg chg="add mod modGraphic">
          <ac:chgData name="Irénée DORMEUIL" userId="ab21cfdc-4f65-4925-b6e9-ad06964cb04a" providerId="ADAL" clId="{B077B0F1-154C-4350-9CDF-BD935DF7BD74}" dt="2023-07-20T10:08:36.199" v="120"/>
          <ac:graphicFrameMkLst>
            <pc:docMk/>
            <pc:sldMk cId="1934683508" sldId="1497"/>
            <ac:graphicFrameMk id="7" creationId="{D4F76FE9-16C3-3630-2929-523E959DD926}"/>
          </ac:graphicFrameMkLst>
        </pc:graphicFrameChg>
        <pc:graphicFrameChg chg="add mod replST">
          <ac:chgData name="Irénée DORMEUIL" userId="ab21cfdc-4f65-4925-b6e9-ad06964cb04a" providerId="ADAL" clId="{B077B0F1-154C-4350-9CDF-BD935DF7BD74}" dt="2023-07-20T10:30:21.836" v="405" actId="12788"/>
          <ac:graphicFrameMkLst>
            <pc:docMk/>
            <pc:sldMk cId="1934683508" sldId="1497"/>
            <ac:graphicFrameMk id="8" creationId="{00000000-0008-0000-0300-00001D1C0000}"/>
          </ac:graphicFrameMkLst>
        </pc:graphicFrameChg>
        <pc:graphicFrameChg chg="add mod replST">
          <ac:chgData name="Irénée DORMEUIL" userId="ab21cfdc-4f65-4925-b6e9-ad06964cb04a" providerId="ADAL" clId="{B077B0F1-154C-4350-9CDF-BD935DF7BD74}" dt="2023-07-20T10:30:21.836" v="405" actId="12788"/>
          <ac:graphicFrameMkLst>
            <pc:docMk/>
            <pc:sldMk cId="1934683508" sldId="1497"/>
            <ac:graphicFrameMk id="9" creationId="{00000000-0008-0000-0300-00001E1C0000}"/>
          </ac:graphicFrameMkLst>
        </pc:graphicFrameChg>
        <pc:picChg chg="del">
          <ac:chgData name="Irénée DORMEUIL" userId="ab21cfdc-4f65-4925-b6e9-ad06964cb04a" providerId="ADAL" clId="{B077B0F1-154C-4350-9CDF-BD935DF7BD74}" dt="2023-07-20T10:02:50.241" v="28" actId="478"/>
          <ac:picMkLst>
            <pc:docMk/>
            <pc:sldMk cId="1934683508" sldId="1497"/>
            <ac:picMk id="4" creationId="{6714B895-31E5-46F0-93AF-A43B9752E7CE}"/>
          </ac:picMkLst>
        </pc:picChg>
      </pc:sldChg>
      <pc:sldChg chg="addSp delSp modSp mod">
        <pc:chgData name="Irénée DORMEUIL" userId="ab21cfdc-4f65-4925-b6e9-ad06964cb04a" providerId="ADAL" clId="{B077B0F1-154C-4350-9CDF-BD935DF7BD74}" dt="2023-07-20T10:31:13.454" v="455" actId="20577"/>
        <pc:sldMkLst>
          <pc:docMk/>
          <pc:sldMk cId="2611029072" sldId="1498"/>
        </pc:sldMkLst>
        <pc:spChg chg="mod">
          <ac:chgData name="Irénée DORMEUIL" userId="ab21cfdc-4f65-4925-b6e9-ad06964cb04a" providerId="ADAL" clId="{B077B0F1-154C-4350-9CDF-BD935DF7BD74}" dt="2023-07-20T10:02:07.175" v="20"/>
          <ac:spMkLst>
            <pc:docMk/>
            <pc:sldMk cId="2611029072" sldId="1498"/>
            <ac:spMk id="3" creationId="{F61E51AC-0D2D-4F31-A72B-0E40BF31E335}"/>
          </ac:spMkLst>
        </pc:spChg>
        <pc:spChg chg="add del">
          <ac:chgData name="Irénée DORMEUIL" userId="ab21cfdc-4f65-4925-b6e9-ad06964cb04a" providerId="ADAL" clId="{B077B0F1-154C-4350-9CDF-BD935DF7BD74}" dt="2023-07-20T10:02:14.289" v="22" actId="22"/>
          <ac:spMkLst>
            <pc:docMk/>
            <pc:sldMk cId="2611029072" sldId="1498"/>
            <ac:spMk id="4" creationId="{09A481D2-C572-F182-3892-AC2E10842B50}"/>
          </ac:spMkLst>
        </pc:spChg>
        <pc:spChg chg="add del">
          <ac:chgData name="Irénée DORMEUIL" userId="ab21cfdc-4f65-4925-b6e9-ad06964cb04a" providerId="ADAL" clId="{B077B0F1-154C-4350-9CDF-BD935DF7BD74}" dt="2023-07-20T10:02:17.528" v="24" actId="22"/>
          <ac:spMkLst>
            <pc:docMk/>
            <pc:sldMk cId="2611029072" sldId="1498"/>
            <ac:spMk id="7" creationId="{4E77C063-174A-E093-A47D-7EBA42419765}"/>
          </ac:spMkLst>
        </pc:spChg>
        <pc:graphicFrameChg chg="add del mod">
          <ac:chgData name="Irénée DORMEUIL" userId="ab21cfdc-4f65-4925-b6e9-ad06964cb04a" providerId="ADAL" clId="{B077B0F1-154C-4350-9CDF-BD935DF7BD74}" dt="2023-07-20T10:06:21.322" v="80"/>
          <ac:graphicFrameMkLst>
            <pc:docMk/>
            <pc:sldMk cId="2611029072" sldId="1498"/>
            <ac:graphicFrameMk id="8" creationId="{532B7BCC-0255-A442-EE74-09FD5738A707}"/>
          </ac:graphicFrameMkLst>
        </pc:graphicFrameChg>
        <pc:graphicFrameChg chg="add del mod">
          <ac:chgData name="Irénée DORMEUIL" userId="ab21cfdc-4f65-4925-b6e9-ad06964cb04a" providerId="ADAL" clId="{B077B0F1-154C-4350-9CDF-BD935DF7BD74}" dt="2023-07-20T10:06:21.322" v="80"/>
          <ac:graphicFrameMkLst>
            <pc:docMk/>
            <pc:sldMk cId="2611029072" sldId="1498"/>
            <ac:graphicFrameMk id="9" creationId="{00000000-0008-0000-0300-00001F1C0000}"/>
          </ac:graphicFrameMkLst>
        </pc:graphicFrameChg>
        <pc:graphicFrameChg chg="add del mod">
          <ac:chgData name="Irénée DORMEUIL" userId="ab21cfdc-4f65-4925-b6e9-ad06964cb04a" providerId="ADAL" clId="{B077B0F1-154C-4350-9CDF-BD935DF7BD74}" dt="2023-07-20T10:06:21.322" v="80"/>
          <ac:graphicFrameMkLst>
            <pc:docMk/>
            <pc:sldMk cId="2611029072" sldId="1498"/>
            <ac:graphicFrameMk id="10" creationId="{00000000-0008-0000-0300-0000201C0000}"/>
          </ac:graphicFrameMkLst>
        </pc:graphicFrameChg>
        <pc:graphicFrameChg chg="add mod modGraphic">
          <ac:chgData name="Irénée DORMEUIL" userId="ab21cfdc-4f65-4925-b6e9-ad06964cb04a" providerId="ADAL" clId="{B077B0F1-154C-4350-9CDF-BD935DF7BD74}" dt="2023-07-20T10:31:13.454" v="455" actId="20577"/>
          <ac:graphicFrameMkLst>
            <pc:docMk/>
            <pc:sldMk cId="2611029072" sldId="1498"/>
            <ac:graphicFrameMk id="11" creationId="{934D74FD-3D1A-43C7-A9E7-1BA9B7652A1F}"/>
          </ac:graphicFrameMkLst>
        </pc:graphicFrameChg>
        <pc:graphicFrameChg chg="add mod replST">
          <ac:chgData name="Irénée DORMEUIL" userId="ab21cfdc-4f65-4925-b6e9-ad06964cb04a" providerId="ADAL" clId="{B077B0F1-154C-4350-9CDF-BD935DF7BD74}" dt="2023-07-20T10:30:44.613" v="437" actId="12788"/>
          <ac:graphicFrameMkLst>
            <pc:docMk/>
            <pc:sldMk cId="2611029072" sldId="1498"/>
            <ac:graphicFrameMk id="12" creationId="{00000000-0008-0000-0300-00001F1C0000}"/>
          </ac:graphicFrameMkLst>
        </pc:graphicFrameChg>
        <pc:graphicFrameChg chg="add mod replST">
          <ac:chgData name="Irénée DORMEUIL" userId="ab21cfdc-4f65-4925-b6e9-ad06964cb04a" providerId="ADAL" clId="{B077B0F1-154C-4350-9CDF-BD935DF7BD74}" dt="2023-07-20T10:30:49.315" v="447" actId="1036"/>
          <ac:graphicFrameMkLst>
            <pc:docMk/>
            <pc:sldMk cId="2611029072" sldId="1498"/>
            <ac:graphicFrameMk id="13" creationId="{00000000-0008-0000-0300-0000201C0000}"/>
          </ac:graphicFrameMkLst>
        </pc:graphicFrameChg>
        <pc:picChg chg="del">
          <ac:chgData name="Irénée DORMEUIL" userId="ab21cfdc-4f65-4925-b6e9-ad06964cb04a" providerId="ADAL" clId="{B077B0F1-154C-4350-9CDF-BD935DF7BD74}" dt="2023-07-20T10:06:09.257" v="78" actId="478"/>
          <ac:picMkLst>
            <pc:docMk/>
            <pc:sldMk cId="2611029072" sldId="1498"/>
            <ac:picMk id="6" creationId="{24DE0930-5248-492C-84AB-D56A34B86327}"/>
          </ac:picMkLst>
        </pc:picChg>
      </pc:sldChg>
      <pc:sldChg chg="addSp delSp modSp add mod">
        <pc:chgData name="Irénée DORMEUIL" userId="ab21cfdc-4f65-4925-b6e9-ad06964cb04a" providerId="ADAL" clId="{B077B0F1-154C-4350-9CDF-BD935DF7BD74}" dt="2023-07-20T10:31:34.964" v="491" actId="1035"/>
        <pc:sldMkLst>
          <pc:docMk/>
          <pc:sldMk cId="4282411245" sldId="1500"/>
        </pc:sldMkLst>
        <pc:spChg chg="mod">
          <ac:chgData name="Irénée DORMEUIL" userId="ab21cfdc-4f65-4925-b6e9-ad06964cb04a" providerId="ADAL" clId="{B077B0F1-154C-4350-9CDF-BD935DF7BD74}" dt="2023-07-20T10:02:23.427" v="26" actId="20577"/>
          <ac:spMkLst>
            <pc:docMk/>
            <pc:sldMk cId="4282411245" sldId="1500"/>
            <ac:spMk id="3" creationId="{F61E51AC-0D2D-4F31-A72B-0E40BF31E335}"/>
          </ac:spMkLst>
        </pc:spChg>
        <pc:graphicFrameChg chg="add mod modGraphic">
          <ac:chgData name="Irénée DORMEUIL" userId="ab21cfdc-4f65-4925-b6e9-ad06964cb04a" providerId="ADAL" clId="{B077B0F1-154C-4350-9CDF-BD935DF7BD74}" dt="2023-07-20T10:29:06.734" v="387" actId="1076"/>
          <ac:graphicFrameMkLst>
            <pc:docMk/>
            <pc:sldMk cId="4282411245" sldId="1500"/>
            <ac:graphicFrameMk id="2" creationId="{F5B354C2-3722-D603-C8A7-AAA7AE99C89E}"/>
          </ac:graphicFrameMkLst>
        </pc:graphicFrameChg>
        <pc:graphicFrameChg chg="add mod replST">
          <ac:chgData name="Irénée DORMEUIL" userId="ab21cfdc-4f65-4925-b6e9-ad06964cb04a" providerId="ADAL" clId="{B077B0F1-154C-4350-9CDF-BD935DF7BD74}" dt="2023-07-20T10:31:34.964" v="491" actId="1035"/>
          <ac:graphicFrameMkLst>
            <pc:docMk/>
            <pc:sldMk cId="4282411245" sldId="1500"/>
            <ac:graphicFrameMk id="5" creationId="{24A4E9B8-6CBC-494B-9C0A-21BB9DD1F307}"/>
          </ac:graphicFrameMkLst>
        </pc:graphicFrameChg>
        <pc:graphicFrameChg chg="add mod replST">
          <ac:chgData name="Irénée DORMEUIL" userId="ab21cfdc-4f65-4925-b6e9-ad06964cb04a" providerId="ADAL" clId="{B077B0F1-154C-4350-9CDF-BD935DF7BD74}" dt="2023-07-20T10:31:34.964" v="491" actId="1035"/>
          <ac:graphicFrameMkLst>
            <pc:docMk/>
            <pc:sldMk cId="4282411245" sldId="1500"/>
            <ac:graphicFrameMk id="6" creationId="{1B21B808-84B3-4F0D-9AF2-44A4D1127EC2}"/>
          </ac:graphicFrameMkLst>
        </pc:graphicFrameChg>
        <pc:picChg chg="del">
          <ac:chgData name="Irénée DORMEUIL" userId="ab21cfdc-4f65-4925-b6e9-ad06964cb04a" providerId="ADAL" clId="{B077B0F1-154C-4350-9CDF-BD935DF7BD74}" dt="2023-07-20T10:14:22.651" v="148" actId="478"/>
          <ac:picMkLst>
            <pc:docMk/>
            <pc:sldMk cId="4282411245" sldId="1500"/>
            <ac:picMk id="4" creationId="{6714B895-31E5-46F0-93AF-A43B9752E7CE}"/>
          </ac:picMkLst>
        </pc:picChg>
      </pc:sldChg>
      <pc:sldChg chg="addSp delSp modSp add mod">
        <pc:chgData name="Irénée DORMEUIL" userId="ab21cfdc-4f65-4925-b6e9-ad06964cb04a" providerId="ADAL" clId="{B077B0F1-154C-4350-9CDF-BD935DF7BD74}" dt="2023-07-20T10:32:01.059" v="542" actId="1035"/>
        <pc:sldMkLst>
          <pc:docMk/>
          <pc:sldMk cId="1104425438" sldId="1501"/>
        </pc:sldMkLst>
        <pc:spChg chg="mod">
          <ac:chgData name="Irénée DORMEUIL" userId="ab21cfdc-4f65-4925-b6e9-ad06964cb04a" providerId="ADAL" clId="{B077B0F1-154C-4350-9CDF-BD935DF7BD74}" dt="2023-07-20T10:02:26.075" v="27" actId="20577"/>
          <ac:spMkLst>
            <pc:docMk/>
            <pc:sldMk cId="1104425438" sldId="1501"/>
            <ac:spMk id="3" creationId="{F61E51AC-0D2D-4F31-A72B-0E40BF31E335}"/>
          </ac:spMkLst>
        </pc:spChg>
        <pc:graphicFrameChg chg="add del mod">
          <ac:chgData name="Irénée DORMEUIL" userId="ab21cfdc-4f65-4925-b6e9-ad06964cb04a" providerId="ADAL" clId="{B077B0F1-154C-4350-9CDF-BD935DF7BD74}" dt="2023-07-20T10:15:04.594" v="157"/>
          <ac:graphicFrameMkLst>
            <pc:docMk/>
            <pc:sldMk cId="1104425438" sldId="1501"/>
            <ac:graphicFrameMk id="2" creationId="{9CDC2D67-D19B-20BE-52CD-87D6825E1C60}"/>
          </ac:graphicFrameMkLst>
        </pc:graphicFrameChg>
        <pc:graphicFrameChg chg="add del mod">
          <ac:chgData name="Irénée DORMEUIL" userId="ab21cfdc-4f65-4925-b6e9-ad06964cb04a" providerId="ADAL" clId="{B077B0F1-154C-4350-9CDF-BD935DF7BD74}" dt="2023-07-20T10:15:04.594" v="157"/>
          <ac:graphicFrameMkLst>
            <pc:docMk/>
            <pc:sldMk cId="1104425438" sldId="1501"/>
            <ac:graphicFrameMk id="4" creationId="{B0D8A553-286F-406C-B746-AD28272F0FEB}"/>
          </ac:graphicFrameMkLst>
        </pc:graphicFrameChg>
        <pc:graphicFrameChg chg="add del mod">
          <ac:chgData name="Irénée DORMEUIL" userId="ab21cfdc-4f65-4925-b6e9-ad06964cb04a" providerId="ADAL" clId="{B077B0F1-154C-4350-9CDF-BD935DF7BD74}" dt="2023-07-20T10:15:04.594" v="157"/>
          <ac:graphicFrameMkLst>
            <pc:docMk/>
            <pc:sldMk cId="1104425438" sldId="1501"/>
            <ac:graphicFrameMk id="5" creationId="{760D5233-494B-4DEA-A183-5574397BE706}"/>
          </ac:graphicFrameMkLst>
        </pc:graphicFrameChg>
        <pc:graphicFrameChg chg="add mod modGraphic">
          <ac:chgData name="Irénée DORMEUIL" userId="ab21cfdc-4f65-4925-b6e9-ad06964cb04a" providerId="ADAL" clId="{B077B0F1-154C-4350-9CDF-BD935DF7BD74}" dt="2023-07-20T10:29:29.234" v="392" actId="6549"/>
          <ac:graphicFrameMkLst>
            <pc:docMk/>
            <pc:sldMk cId="1104425438" sldId="1501"/>
            <ac:graphicFrameMk id="7" creationId="{1585042E-1E7C-551B-8CE8-14BFC21F4AFA}"/>
          </ac:graphicFrameMkLst>
        </pc:graphicFrameChg>
        <pc:graphicFrameChg chg="add mod replST">
          <ac:chgData name="Irénée DORMEUIL" userId="ab21cfdc-4f65-4925-b6e9-ad06964cb04a" providerId="ADAL" clId="{B077B0F1-154C-4350-9CDF-BD935DF7BD74}" dt="2023-07-20T10:32:01.059" v="542" actId="1035"/>
          <ac:graphicFrameMkLst>
            <pc:docMk/>
            <pc:sldMk cId="1104425438" sldId="1501"/>
            <ac:graphicFrameMk id="8" creationId="{B0D8A553-286F-406C-B746-AD28272F0FEB}"/>
          </ac:graphicFrameMkLst>
        </pc:graphicFrameChg>
        <pc:graphicFrameChg chg="add mod replST">
          <ac:chgData name="Irénée DORMEUIL" userId="ab21cfdc-4f65-4925-b6e9-ad06964cb04a" providerId="ADAL" clId="{B077B0F1-154C-4350-9CDF-BD935DF7BD74}" dt="2023-07-20T10:31:58.664" v="533" actId="1036"/>
          <ac:graphicFrameMkLst>
            <pc:docMk/>
            <pc:sldMk cId="1104425438" sldId="1501"/>
            <ac:graphicFrameMk id="9" creationId="{760D5233-494B-4DEA-A183-5574397BE706}"/>
          </ac:graphicFrameMkLst>
        </pc:graphicFrameChg>
        <pc:picChg chg="del">
          <ac:chgData name="Irénée DORMEUIL" userId="ab21cfdc-4f65-4925-b6e9-ad06964cb04a" providerId="ADAL" clId="{B077B0F1-154C-4350-9CDF-BD935DF7BD74}" dt="2023-07-20T10:14:49.577" v="155" actId="478"/>
          <ac:picMkLst>
            <pc:docMk/>
            <pc:sldMk cId="1104425438" sldId="1501"/>
            <ac:picMk id="6" creationId="{24DE0930-5248-492C-84AB-D56A34B86327}"/>
          </ac:picMkLst>
        </pc:picChg>
      </pc:sldChg>
    </pc:docChg>
  </pc:docChgLst>
  <pc:docChgLst>
    <pc:chgData name="Lucile BOURGADE" userId="S::lucile.bourgade@mews-partners.com::82676d97-ace0-4170-b158-e6c8d0316b3a" providerId="AD" clId="Web-{1CE31E52-AABD-DA17-D549-C20B8E2602E0}"/>
    <pc:docChg chg="modSld">
      <pc:chgData name="Lucile BOURGADE" userId="S::lucile.bourgade@mews-partners.com::82676d97-ace0-4170-b158-e6c8d0316b3a" providerId="AD" clId="Web-{1CE31E52-AABD-DA17-D549-C20B8E2602E0}" dt="2023-10-26T14:31:53.856" v="5" actId="20577"/>
      <pc:docMkLst>
        <pc:docMk/>
      </pc:docMkLst>
      <pc:sldChg chg="modSp">
        <pc:chgData name="Lucile BOURGADE" userId="S::lucile.bourgade@mews-partners.com::82676d97-ace0-4170-b158-e6c8d0316b3a" providerId="AD" clId="Web-{1CE31E52-AABD-DA17-D549-C20B8E2602E0}" dt="2023-10-26T14:31:45.996" v="0" actId="20577"/>
        <pc:sldMkLst>
          <pc:docMk/>
          <pc:sldMk cId="1934683508" sldId="1497"/>
        </pc:sldMkLst>
        <pc:spChg chg="mod">
          <ac:chgData name="Lucile BOURGADE" userId="S::lucile.bourgade@mews-partners.com::82676d97-ace0-4170-b158-e6c8d0316b3a" providerId="AD" clId="Web-{1CE31E52-AABD-DA17-D549-C20B8E2602E0}" dt="2023-10-26T14:31:45.996" v="0" actId="20577"/>
          <ac:spMkLst>
            <pc:docMk/>
            <pc:sldMk cId="1934683508" sldId="1497"/>
            <ac:spMk id="3" creationId="{F61E51AC-0D2D-4F31-A72B-0E40BF31E335}"/>
          </ac:spMkLst>
        </pc:spChg>
      </pc:sldChg>
      <pc:sldChg chg="modSp">
        <pc:chgData name="Lucile BOURGADE" userId="S::lucile.bourgade@mews-partners.com::82676d97-ace0-4170-b158-e6c8d0316b3a" providerId="AD" clId="Web-{1CE31E52-AABD-DA17-D549-C20B8E2602E0}" dt="2023-10-26T14:31:49.652" v="2" actId="20577"/>
        <pc:sldMkLst>
          <pc:docMk/>
          <pc:sldMk cId="2611029072" sldId="1498"/>
        </pc:sldMkLst>
        <pc:spChg chg="mod">
          <ac:chgData name="Lucile BOURGADE" userId="S::lucile.bourgade@mews-partners.com::82676d97-ace0-4170-b158-e6c8d0316b3a" providerId="AD" clId="Web-{1CE31E52-AABD-DA17-D549-C20B8E2602E0}" dt="2023-10-26T14:31:49.652" v="2" actId="20577"/>
          <ac:spMkLst>
            <pc:docMk/>
            <pc:sldMk cId="2611029072" sldId="1498"/>
            <ac:spMk id="3" creationId="{F61E51AC-0D2D-4F31-A72B-0E40BF31E335}"/>
          </ac:spMkLst>
        </pc:spChg>
      </pc:sldChg>
      <pc:sldChg chg="modSp">
        <pc:chgData name="Lucile BOURGADE" userId="S::lucile.bourgade@mews-partners.com::82676d97-ace0-4170-b158-e6c8d0316b3a" providerId="AD" clId="Web-{1CE31E52-AABD-DA17-D549-C20B8E2602E0}" dt="2023-10-26T14:31:53.856" v="5" actId="20577"/>
        <pc:sldMkLst>
          <pc:docMk/>
          <pc:sldMk cId="567981435" sldId="1499"/>
        </pc:sldMkLst>
        <pc:spChg chg="mod">
          <ac:chgData name="Lucile BOURGADE" userId="S::lucile.bourgade@mews-partners.com::82676d97-ace0-4170-b158-e6c8d0316b3a" providerId="AD" clId="Web-{1CE31E52-AABD-DA17-D549-C20B8E2602E0}" dt="2023-10-26T14:31:53.856" v="5" actId="20577"/>
          <ac:spMkLst>
            <pc:docMk/>
            <pc:sldMk cId="567981435" sldId="1499"/>
            <ac:spMk id="3" creationId="{F61E51AC-0D2D-4F31-A72B-0E40BF31E335}"/>
          </ac:spMkLst>
        </pc:spChg>
      </pc:sldChg>
      <pc:sldChg chg="modSp">
        <pc:chgData name="Lucile BOURGADE" userId="S::lucile.bourgade@mews-partners.com::82676d97-ace0-4170-b158-e6c8d0316b3a" providerId="AD" clId="Web-{1CE31E52-AABD-DA17-D549-C20B8E2602E0}" dt="2023-10-26T14:31:51.856" v="4" actId="20577"/>
        <pc:sldMkLst>
          <pc:docMk/>
          <pc:sldMk cId="2720128442" sldId="1500"/>
        </pc:sldMkLst>
        <pc:spChg chg="mod">
          <ac:chgData name="Lucile BOURGADE" userId="S::lucile.bourgade@mews-partners.com::82676d97-ace0-4170-b158-e6c8d0316b3a" providerId="AD" clId="Web-{1CE31E52-AABD-DA17-D549-C20B8E2602E0}" dt="2023-10-26T14:31:51.856" v="4" actId="20577"/>
          <ac:spMkLst>
            <pc:docMk/>
            <pc:sldMk cId="2720128442" sldId="1500"/>
            <ac:spMk id="3" creationId="{F61E51AC-0D2D-4F31-A72B-0E40BF31E335}"/>
          </ac:spMkLst>
        </pc:spChg>
      </pc:sldChg>
    </pc:docChg>
  </pc:docChgLst>
  <pc:docChgLst>
    <pc:chgData name="Lucile BOURGADE" userId="S::lucile.bourgade@mews-partners.com::82676d97-ace0-4170-b158-e6c8d0316b3a" providerId="AD" clId="Web-{8F0FA33D-5638-7D95-C5D0-F651D65DEC3A}"/>
    <pc:docChg chg="delSld">
      <pc:chgData name="Lucile BOURGADE" userId="S::lucile.bourgade@mews-partners.com::82676d97-ace0-4170-b158-e6c8d0316b3a" providerId="AD" clId="Web-{8F0FA33D-5638-7D95-C5D0-F651D65DEC3A}" dt="2023-10-25T14:25:27.782" v="0"/>
      <pc:docMkLst>
        <pc:docMk/>
      </pc:docMkLst>
      <pc:sldChg chg="del">
        <pc:chgData name="Lucile BOURGADE" userId="S::lucile.bourgade@mews-partners.com::82676d97-ace0-4170-b158-e6c8d0316b3a" providerId="AD" clId="Web-{8F0FA33D-5638-7D95-C5D0-F651D65DEC3A}" dt="2023-10-25T14:25:27.782" v="0"/>
        <pc:sldMkLst>
          <pc:docMk/>
          <pc:sldMk cId="1975826868" sldId="1499"/>
        </pc:sldMkLst>
      </pc:sldChg>
    </pc:docChg>
  </pc:docChgLst>
  <pc:docChgLst>
    <pc:chgData name="Lucile BOURGADE" userId="S::lucile.bourgade@mews-partners.com::82676d97-ace0-4170-b158-e6c8d0316b3a" providerId="AD" clId="Web-{014D672B-D42E-4B40-9374-8EB5DCC29CD8}"/>
    <pc:docChg chg="modSld">
      <pc:chgData name="Lucile BOURGADE" userId="S::lucile.bourgade@mews-partners.com::82676d97-ace0-4170-b158-e6c8d0316b3a" providerId="AD" clId="Web-{014D672B-D42E-4B40-9374-8EB5DCC29CD8}" dt="2023-07-20T09:12:40.826" v="205" actId="20577"/>
      <pc:docMkLst>
        <pc:docMk/>
      </pc:docMkLst>
      <pc:sldChg chg="delSp modSp">
        <pc:chgData name="Lucile BOURGADE" userId="S::lucile.bourgade@mews-partners.com::82676d97-ace0-4170-b158-e6c8d0316b3a" providerId="AD" clId="Web-{014D672B-D42E-4B40-9374-8EB5DCC29CD8}" dt="2023-07-20T09:12:40.826" v="205" actId="20577"/>
        <pc:sldMkLst>
          <pc:docMk/>
          <pc:sldMk cId="1975826868" sldId="1499"/>
        </pc:sldMkLst>
        <pc:spChg chg="mod">
          <ac:chgData name="Lucile BOURGADE" userId="S::lucile.bourgade@mews-partners.com::82676d97-ace0-4170-b158-e6c8d0316b3a" providerId="AD" clId="Web-{014D672B-D42E-4B40-9374-8EB5DCC29CD8}" dt="2023-07-20T09:12:40.826" v="205" actId="20577"/>
          <ac:spMkLst>
            <pc:docMk/>
            <pc:sldMk cId="1975826868" sldId="1499"/>
            <ac:spMk id="2" creationId="{1EBFB7E8-49A5-4911-844E-08DA1A8A2C7F}"/>
          </ac:spMkLst>
        </pc:spChg>
        <pc:spChg chg="del mod">
          <ac:chgData name="Lucile BOURGADE" userId="S::lucile.bourgade@mews-partners.com::82676d97-ace0-4170-b158-e6c8d0316b3a" providerId="AD" clId="Web-{014D672B-D42E-4B40-9374-8EB5DCC29CD8}" dt="2023-07-20T09:08:10.834" v="1"/>
          <ac:spMkLst>
            <pc:docMk/>
            <pc:sldMk cId="1975826868" sldId="1499"/>
            <ac:spMk id="4" creationId="{996736A8-6929-4E86-9154-A39BB5DA7A0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4895E-CD16-4F09-85C9-09EFEC84BF57}" type="datetimeFigureOut">
              <a:rPr lang="fr-FR" smtClean="0"/>
              <a:t>27/10/2023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E9AA5-050E-45ED-9B1C-BD4873698729}" type="slidenum">
              <a:rPr lang="fr-FR" smtClean="0"/>
              <a:t>‹N°›</a:t>
            </a:fld>
            <a:endParaRPr lang="fr-FR"/>
          </a:p>
        </p:txBody>
      </p:sp>
    </p:spTree>
    <p:extLst>
      <p:ext uri="{BB962C8B-B14F-4D97-AF65-F5344CB8AC3E}">
        <p14:creationId xmlns:p14="http://schemas.microsoft.com/office/powerpoint/2010/main" val="1655094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ne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708441-78EC-46DB-93E5-99C0B4776F82}"/>
              </a:ext>
            </a:extLst>
          </p:cNvPr>
          <p:cNvSpPr/>
          <p:nvPr userDrawn="1"/>
        </p:nvSpPr>
        <p:spPr>
          <a:xfrm>
            <a:off x="59563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23" name="Picture Placeholder 3">
            <a:extLst>
              <a:ext uri="{FF2B5EF4-FFF2-40B4-BE49-F238E27FC236}">
                <a16:creationId xmlns:a16="http://schemas.microsoft.com/office/drawing/2014/main" id="{04C9275E-CF24-4006-A22E-0EC5736C1768}"/>
              </a:ext>
            </a:extLst>
          </p:cNvPr>
          <p:cNvSpPr>
            <a:spLocks noGrp="1"/>
          </p:cNvSpPr>
          <p:nvPr>
            <p:ph type="pic" sz="quarter" idx="15" hasCustomPrompt="1"/>
          </p:nvPr>
        </p:nvSpPr>
        <p:spPr>
          <a:xfrm>
            <a:off x="1856574" y="1561201"/>
            <a:ext cx="1776413" cy="638175"/>
          </a:xfrm>
          <a:prstGeom prst="rect">
            <a:avLst/>
          </a:prstGeom>
          <a:solidFill>
            <a:schemeClr val="bg2">
              <a:lumMod val="95000"/>
            </a:schemeClr>
          </a:solidFill>
        </p:spPr>
        <p:txBody>
          <a:bodyPr lIns="180000" anchor="ctr"/>
          <a:lstStyle>
            <a:lvl1pPr marL="0" indent="0">
              <a:lnSpc>
                <a:spcPct val="100000"/>
              </a:lnSpc>
              <a:spcBef>
                <a:spcPts val="0"/>
              </a:spcBef>
              <a:buNone/>
              <a:defRPr sz="1050" b="1"/>
            </a:lvl1pPr>
          </a:lstStyle>
          <a:p>
            <a:r>
              <a:rPr lang="fr-FR"/>
              <a:t>Logo </a:t>
            </a:r>
          </a:p>
          <a:p>
            <a:r>
              <a:rPr lang="fr-FR"/>
              <a:t>client</a:t>
            </a:r>
          </a:p>
        </p:txBody>
      </p:sp>
      <p:sp>
        <p:nvSpPr>
          <p:cNvPr id="24" name="Picture Placeholder 17">
            <a:extLst>
              <a:ext uri="{FF2B5EF4-FFF2-40B4-BE49-F238E27FC236}">
                <a16:creationId xmlns:a16="http://schemas.microsoft.com/office/drawing/2014/main" id="{B03C7C49-8B57-46B4-B978-FA7003589578}"/>
              </a:ext>
            </a:extLst>
          </p:cNvPr>
          <p:cNvSpPr txBox="1">
            <a:spLocks/>
          </p:cNvSpPr>
          <p:nvPr userDrawn="1"/>
        </p:nvSpPr>
        <p:spPr>
          <a:xfrm>
            <a:off x="8242300" y="0"/>
            <a:ext cx="3949700" cy="6858000"/>
          </a:xfrm>
          <a:prstGeom prst="rect">
            <a:avLst/>
          </a:prstGeom>
          <a:solidFill>
            <a:srgbClr val="2A2A2A"/>
          </a:solidFill>
        </p:spPr>
        <p:txBody>
          <a:bodyPr tIns="1944000" anchor="ctr"/>
          <a:lstStyle>
            <a:lvl1pPr marL="0" indent="0" algn="ctr" defTabSz="457183" rtl="0" eaLnBrk="1" latinLnBrk="0" hangingPunct="1">
              <a:spcBef>
                <a:spcPct val="20000"/>
              </a:spcBef>
              <a:buFont typeface="Arial"/>
              <a:buNone/>
              <a:defRPr sz="2000" b="1" kern="1200">
                <a:solidFill>
                  <a:schemeClr val="bg1">
                    <a:alpha val="42000"/>
                  </a:schemeClr>
                </a:solidFill>
                <a:latin typeface="+mn-lt"/>
                <a:ea typeface="+mn-ea"/>
                <a:cs typeface="+mn-cs"/>
              </a:defRPr>
            </a:lvl1pPr>
            <a:lvl2pPr marL="742922" indent="-285738" algn="l" defTabSz="457183" rtl="0" eaLnBrk="1" latinLnBrk="0" hangingPunct="1">
              <a:spcBef>
                <a:spcPct val="20000"/>
              </a:spcBef>
              <a:buFont typeface="Arial"/>
              <a:buChar char="–"/>
              <a:defRPr sz="2800" kern="1200">
                <a:solidFill>
                  <a:schemeClr val="tx1"/>
                </a:solidFill>
                <a:latin typeface="+mn-lt"/>
                <a:ea typeface="+mn-ea"/>
                <a:cs typeface="+mn-cs"/>
              </a:defRPr>
            </a:lvl2pPr>
            <a:lvl3pPr marL="1142956" indent="-228590" algn="l" defTabSz="457183" rtl="0" eaLnBrk="1" latinLnBrk="0" hangingPunct="1">
              <a:spcBef>
                <a:spcPct val="20000"/>
              </a:spcBef>
              <a:buFont typeface="Arial"/>
              <a:buChar char="•"/>
              <a:defRPr sz="2400" kern="1200">
                <a:solidFill>
                  <a:schemeClr val="tx1"/>
                </a:solidFill>
                <a:latin typeface="+mn-lt"/>
                <a:ea typeface="+mn-ea"/>
                <a:cs typeface="+mn-cs"/>
              </a:defRPr>
            </a:lvl3pPr>
            <a:lvl4pPr marL="1600138" indent="-228590" algn="l" defTabSz="457183" rtl="0" eaLnBrk="1" latinLnBrk="0" hangingPunct="1">
              <a:spcBef>
                <a:spcPct val="20000"/>
              </a:spcBef>
              <a:buFont typeface="Arial"/>
              <a:buChar char="–"/>
              <a:defRPr sz="2000" kern="1200">
                <a:solidFill>
                  <a:schemeClr val="tx1"/>
                </a:solidFill>
                <a:latin typeface="+mn-lt"/>
                <a:ea typeface="+mn-ea"/>
                <a:cs typeface="+mn-cs"/>
              </a:defRPr>
            </a:lvl4pPr>
            <a:lvl5pPr marL="2057320" indent="-228590" algn="l" defTabSz="457183" rtl="0" eaLnBrk="1" latinLnBrk="0" hangingPunct="1">
              <a:spcBef>
                <a:spcPct val="20000"/>
              </a:spcBef>
              <a:buFont typeface="Arial"/>
              <a:buChar char="»"/>
              <a:defRPr sz="2000" kern="1200">
                <a:solidFill>
                  <a:schemeClr val="tx1"/>
                </a:solidFill>
                <a:latin typeface="+mn-lt"/>
                <a:ea typeface="+mn-ea"/>
                <a:cs typeface="+mn-cs"/>
              </a:defRPr>
            </a:lvl5pPr>
            <a:lvl6pPr marL="2514503" indent="-228590" algn="l" defTabSz="457183" rtl="0" eaLnBrk="1" latinLnBrk="0" hangingPunct="1">
              <a:spcBef>
                <a:spcPct val="20000"/>
              </a:spcBef>
              <a:buFont typeface="Arial"/>
              <a:buChar char="•"/>
              <a:defRPr sz="2000" kern="1200">
                <a:solidFill>
                  <a:schemeClr val="tx1"/>
                </a:solidFill>
                <a:latin typeface="+mn-lt"/>
                <a:ea typeface="+mn-ea"/>
                <a:cs typeface="+mn-cs"/>
              </a:defRPr>
            </a:lvl6pPr>
            <a:lvl7pPr marL="2971685" indent="-228590" algn="l" defTabSz="457183" rtl="0" eaLnBrk="1" latinLnBrk="0" hangingPunct="1">
              <a:spcBef>
                <a:spcPct val="20000"/>
              </a:spcBef>
              <a:buFont typeface="Arial"/>
              <a:buChar char="•"/>
              <a:defRPr sz="2000" kern="1200">
                <a:solidFill>
                  <a:schemeClr val="tx1"/>
                </a:solidFill>
                <a:latin typeface="+mn-lt"/>
                <a:ea typeface="+mn-ea"/>
                <a:cs typeface="+mn-cs"/>
              </a:defRPr>
            </a:lvl7pPr>
            <a:lvl8pPr marL="3428868" indent="-228590" algn="l" defTabSz="457183" rtl="0" eaLnBrk="1" latinLnBrk="0" hangingPunct="1">
              <a:spcBef>
                <a:spcPct val="20000"/>
              </a:spcBef>
              <a:buFont typeface="Arial"/>
              <a:buChar char="•"/>
              <a:defRPr sz="2000" kern="1200">
                <a:solidFill>
                  <a:schemeClr val="tx1"/>
                </a:solidFill>
                <a:latin typeface="+mn-lt"/>
                <a:ea typeface="+mn-ea"/>
                <a:cs typeface="+mn-cs"/>
              </a:defRPr>
            </a:lvl8pPr>
            <a:lvl9pPr marL="3886049" indent="-228590" algn="l" defTabSz="45718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3" rtl="0" eaLnBrk="1" fontAlgn="auto" latinLnBrk="0" hangingPunct="1">
              <a:lnSpc>
                <a:spcPct val="100000"/>
              </a:lnSpc>
              <a:spcBef>
                <a:spcPct val="20000"/>
              </a:spcBef>
              <a:spcAft>
                <a:spcPts val="0"/>
              </a:spcAft>
              <a:buClrTx/>
              <a:buSzTx/>
              <a:buFont typeface="Arial"/>
              <a:buNone/>
              <a:tabLst/>
              <a:defRPr/>
            </a:pPr>
            <a:endParaRPr kumimoji="0" lang="fr-FR" sz="2000" b="1" i="0" u="none" strike="noStrike" kern="1200" cap="none" spc="0" normalizeH="0" baseline="0" noProof="0">
              <a:ln>
                <a:noFill/>
              </a:ln>
              <a:solidFill>
                <a:srgbClr val="FFFFFF">
                  <a:alpha val="42000"/>
                </a:srgbClr>
              </a:solidFill>
              <a:effectLst/>
              <a:uLnTx/>
              <a:uFillTx/>
              <a:latin typeface="Source Sans Pro"/>
              <a:ea typeface="+mn-ea"/>
              <a:cs typeface="+mn-cs"/>
            </a:endParaRPr>
          </a:p>
        </p:txBody>
      </p:sp>
      <p:sp>
        <p:nvSpPr>
          <p:cNvPr id="27" name="Rectangle 26">
            <a:extLst>
              <a:ext uri="{FF2B5EF4-FFF2-40B4-BE49-F238E27FC236}">
                <a16:creationId xmlns:a16="http://schemas.microsoft.com/office/drawing/2014/main" id="{B854B4DA-30B6-4326-8426-4C0AEE46FF39}"/>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28" name="Picture 3">
            <a:extLst>
              <a:ext uri="{FF2B5EF4-FFF2-40B4-BE49-F238E27FC236}">
                <a16:creationId xmlns:a16="http://schemas.microsoft.com/office/drawing/2014/main" id="{39137B6A-C4B5-4B52-9EB4-381909299A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190" y="6350938"/>
            <a:ext cx="1136795" cy="405462"/>
          </a:xfrm>
          <a:prstGeom prst="rect">
            <a:avLst/>
          </a:prstGeom>
        </p:spPr>
      </p:pic>
      <p:sp>
        <p:nvSpPr>
          <p:cNvPr id="15" name="Espace réservé du texte 2">
            <a:extLst>
              <a:ext uri="{FF2B5EF4-FFF2-40B4-BE49-F238E27FC236}">
                <a16:creationId xmlns:a16="http://schemas.microsoft.com/office/drawing/2014/main" id="{86CE82E8-58D3-4559-8E81-FF488DB5BA10}"/>
              </a:ext>
            </a:extLst>
          </p:cNvPr>
          <p:cNvSpPr>
            <a:spLocks noGrp="1"/>
          </p:cNvSpPr>
          <p:nvPr>
            <p:ph type="body" sz="quarter" idx="16" hasCustomPrompt="1"/>
          </p:nvPr>
        </p:nvSpPr>
        <p:spPr>
          <a:xfrm>
            <a:off x="1856574" y="2292253"/>
            <a:ext cx="5461841" cy="575053"/>
          </a:xfrm>
          <a:prstGeom prst="rect">
            <a:avLst/>
          </a:prstGeom>
        </p:spPr>
        <p:txBody>
          <a:bodyPr/>
          <a:lstStyle>
            <a:lvl1pPr marL="0" indent="0">
              <a:buNone/>
              <a:defRPr kumimoji="0" lang="fr-FR" sz="3600" b="1" i="0" u="none" strike="noStrike" cap="none" spc="0" normalizeH="0" baseline="0" smtClean="0">
                <a:ln>
                  <a:noFill/>
                </a:ln>
                <a:solidFill>
                  <a:srgbClr val="676767"/>
                </a:solidFill>
                <a:effectLst/>
                <a:uLnTx/>
                <a:uFillTx/>
                <a:latin typeface="Book Antiqua" panose="02040602050305030304" pitchFamily="18" charset="0"/>
                <a:ea typeface="+mj-ea"/>
                <a:cs typeface="Arial"/>
              </a:defRPr>
            </a:lvl1pPr>
            <a:lvl2pPr>
              <a:defRPr lang="fr-FR" sz="1800" smtClean="0"/>
            </a:lvl2pPr>
            <a:lvl3pPr>
              <a:defRPr lang="fr-FR" sz="1800" smtClean="0"/>
            </a:lvl3pPr>
            <a:lvl4pPr>
              <a:defRPr lang="fr-FR" sz="1800" smtClean="0"/>
            </a:lvl4pPr>
            <a:lvl5pPr>
              <a:defRPr lang="fr-FR" sz="1800"/>
            </a:lvl5pPr>
          </a:lstStyle>
          <a:p>
            <a:pPr marL="342886" marR="0" lvl="0" indent="-342886" fontAlgn="auto">
              <a:lnSpc>
                <a:spcPct val="100000"/>
              </a:lnSpc>
              <a:spcBef>
                <a:spcPct val="0"/>
              </a:spcBef>
              <a:spcAft>
                <a:spcPts val="0"/>
              </a:spcAft>
              <a:buClrTx/>
              <a:buSzTx/>
              <a:tabLst/>
            </a:pPr>
            <a:r>
              <a:rPr lang="fr-FR"/>
              <a:t>Insérez un titre</a:t>
            </a:r>
          </a:p>
        </p:txBody>
      </p:sp>
      <p:sp>
        <p:nvSpPr>
          <p:cNvPr id="16" name="Espace réservé du texte 16">
            <a:extLst>
              <a:ext uri="{FF2B5EF4-FFF2-40B4-BE49-F238E27FC236}">
                <a16:creationId xmlns:a16="http://schemas.microsoft.com/office/drawing/2014/main" id="{647116B0-1F23-491A-B2A5-03630F7C07AC}"/>
              </a:ext>
            </a:extLst>
          </p:cNvPr>
          <p:cNvSpPr>
            <a:spLocks noGrp="1"/>
          </p:cNvSpPr>
          <p:nvPr>
            <p:ph type="body" sz="quarter" idx="18" hasCustomPrompt="1"/>
          </p:nvPr>
        </p:nvSpPr>
        <p:spPr>
          <a:xfrm>
            <a:off x="1856572" y="3801101"/>
            <a:ext cx="4271603" cy="1238098"/>
          </a:xfrm>
          <a:prstGeom prst="rect">
            <a:avLst/>
          </a:prstGeom>
        </p:spPr>
        <p:txBody>
          <a:bodyPr/>
          <a:lstStyle>
            <a:lvl1pPr marL="0" marR="0" indent="0" algn="l" defTabSz="457183" rtl="0" eaLnBrk="1" fontAlgn="auto" latinLnBrk="0" hangingPunct="1">
              <a:lnSpc>
                <a:spcPct val="120000"/>
              </a:lnSpc>
              <a:spcBef>
                <a:spcPts val="0"/>
              </a:spcBef>
              <a:spcAft>
                <a:spcPts val="0"/>
              </a:spcAft>
              <a:buClrTx/>
              <a:buSzTx/>
              <a:buFont typeface="Arial"/>
              <a:buNone/>
              <a:tabLst/>
              <a:defRPr kumimoji="0" lang="fr-FR" sz="1200" b="0" i="0" u="none" strike="noStrike" cap="none" spc="0" normalizeH="0" baseline="0">
                <a:ln>
                  <a:noFill/>
                </a:ln>
                <a:solidFill>
                  <a:srgbClr val="AD9F99"/>
                </a:solidFill>
                <a:effectLst/>
                <a:uLnTx/>
                <a:uFillTx/>
                <a:latin typeface="+mj-lt"/>
              </a:defRPr>
            </a:lvl1pPr>
            <a:lvl2pPr>
              <a:defRPr lang="fr-FR" dirty="0" smtClean="0"/>
            </a:lvl2pPr>
            <a:lvl3pPr>
              <a:defRPr lang="fr-FR" dirty="0" smtClean="0"/>
            </a:lvl3pPr>
            <a:lvl4pPr>
              <a:defRPr lang="fr-FR" dirty="0" smtClean="0"/>
            </a:lvl4pPr>
            <a:lvl5pPr>
              <a:defRPr lang="fr-FR" dirty="0"/>
            </a:lvl5pPr>
          </a:lstStyle>
          <a:p>
            <a:pPr marL="0" marR="0" lvl="0" indent="0" algn="l" defTabSz="457183" rtl="0" eaLnBrk="1" fontAlgn="auto" latinLnBrk="0" hangingPunct="1">
              <a:lnSpc>
                <a:spcPct val="12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AD9F99"/>
                </a:solidFill>
                <a:effectLst/>
                <a:uLnTx/>
                <a:uFillTx/>
                <a:latin typeface="Source Sans Pro"/>
                <a:ea typeface="+mn-ea"/>
                <a:cs typeface="+mn-cs"/>
              </a:rPr>
              <a:t>On the other hand, we denounce with righteous indignation and dislike men who are so beguiled and demoralized by the charms of pleasure of the moment, so blinded by desire, that they cannot foresee the pain and trouble that are bound to ensue; and equal blame belongs to those who fail in their duty</a:t>
            </a:r>
          </a:p>
        </p:txBody>
      </p:sp>
      <p:sp>
        <p:nvSpPr>
          <p:cNvPr id="12" name="Espace réservé du texte 11">
            <a:extLst>
              <a:ext uri="{FF2B5EF4-FFF2-40B4-BE49-F238E27FC236}">
                <a16:creationId xmlns:a16="http://schemas.microsoft.com/office/drawing/2014/main" id="{79199059-E810-405E-AC32-FE28637F96B5}"/>
              </a:ext>
            </a:extLst>
          </p:cNvPr>
          <p:cNvSpPr>
            <a:spLocks noGrp="1"/>
          </p:cNvSpPr>
          <p:nvPr>
            <p:ph type="body" sz="quarter" idx="20" hasCustomPrompt="1"/>
          </p:nvPr>
        </p:nvSpPr>
        <p:spPr>
          <a:xfrm>
            <a:off x="1855788" y="2909395"/>
            <a:ext cx="5462587" cy="844550"/>
          </a:xfrm>
          <a:prstGeom prst="rect">
            <a:avLst/>
          </a:prstGeom>
        </p:spPr>
        <p:txBody>
          <a:bodyPr/>
          <a:lstStyle>
            <a:lvl1pPr marL="0" indent="0">
              <a:buNone/>
              <a:defRPr sz="2400">
                <a:solidFill>
                  <a:srgbClr val="2A2A2A"/>
                </a:solidFill>
                <a:latin typeface="Book Antiqua" panose="02040602050305030304" pitchFamily="18" charset="0"/>
              </a:defRPr>
            </a:lvl1pPr>
          </a:lstStyle>
          <a:p>
            <a:pPr lvl="0"/>
            <a:r>
              <a:rPr lang="fr-FR"/>
              <a:t>Insérez un sous-titre</a:t>
            </a:r>
          </a:p>
        </p:txBody>
      </p:sp>
      <p:sp>
        <p:nvSpPr>
          <p:cNvPr id="17" name="Espace réservé du texte 16">
            <a:extLst>
              <a:ext uri="{FF2B5EF4-FFF2-40B4-BE49-F238E27FC236}">
                <a16:creationId xmlns:a16="http://schemas.microsoft.com/office/drawing/2014/main" id="{EAA874D2-243B-40D7-AFB6-903D07EA48B8}"/>
              </a:ext>
            </a:extLst>
          </p:cNvPr>
          <p:cNvSpPr>
            <a:spLocks noGrp="1"/>
          </p:cNvSpPr>
          <p:nvPr>
            <p:ph type="body" sz="quarter" idx="21" hasCustomPrompt="1"/>
          </p:nvPr>
        </p:nvSpPr>
        <p:spPr>
          <a:xfrm rot="16200000">
            <a:off x="-962303" y="3471874"/>
            <a:ext cx="4456518" cy="635170"/>
          </a:xfrm>
          <a:prstGeom prst="rect">
            <a:avLst/>
          </a:prstGeom>
        </p:spPr>
        <p:txBody>
          <a:bodyPr/>
          <a:lstStyle>
            <a:lvl1pPr marL="0" indent="0">
              <a:buNone/>
              <a:defRPr b="1">
                <a:solidFill>
                  <a:srgbClr val="EFECEB"/>
                </a:solidFill>
                <a:latin typeface="Book Antiqua" panose="02040602050305030304" pitchFamily="18" charset="0"/>
              </a:defRPr>
            </a:lvl1pPr>
          </a:lstStyle>
          <a:p>
            <a:pPr lvl="0"/>
            <a:r>
              <a:rPr lang="fr-FR"/>
              <a:t>Insérez une date</a:t>
            </a:r>
          </a:p>
        </p:txBody>
      </p:sp>
      <p:pic>
        <p:nvPicPr>
          <p:cNvPr id="3" name="Image 2">
            <a:extLst>
              <a:ext uri="{FF2B5EF4-FFF2-40B4-BE49-F238E27FC236}">
                <a16:creationId xmlns:a16="http://schemas.microsoft.com/office/drawing/2014/main" id="{4DDA555B-E86E-41ED-A760-E9EED168140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8242260" y="0"/>
            <a:ext cx="3938017" cy="6858000"/>
          </a:xfrm>
          <a:prstGeom prst="rect">
            <a:avLst/>
          </a:prstGeom>
        </p:spPr>
      </p:pic>
      <p:sp>
        <p:nvSpPr>
          <p:cNvPr id="4" name="Rectangle 3">
            <a:extLst>
              <a:ext uri="{FF2B5EF4-FFF2-40B4-BE49-F238E27FC236}">
                <a16:creationId xmlns:a16="http://schemas.microsoft.com/office/drawing/2014/main" id="{9F07D843-F79D-4888-978E-88B6DA60F304}"/>
              </a:ext>
            </a:extLst>
          </p:cNvPr>
          <p:cNvSpPr/>
          <p:nvPr userDrawn="1"/>
        </p:nvSpPr>
        <p:spPr>
          <a:xfrm>
            <a:off x="8224344" y="6712124"/>
            <a:ext cx="2155759" cy="149512"/>
          </a:xfrm>
          <a:prstGeom prst="rect">
            <a:avLst/>
          </a:prstGeom>
          <a:no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fr-FR" sz="700" b="1" i="1">
                <a:solidFill>
                  <a:schemeClr val="bg1"/>
                </a:solidFill>
                <a:latin typeface="Arial" panose="020B0604020202020204" pitchFamily="34" charset="0"/>
                <a:cs typeface="Arial" panose="020B0604020202020204" pitchFamily="34" charset="0"/>
              </a:rPr>
              <a:t>Fresque réalisée par Jo Di Bona</a:t>
            </a:r>
          </a:p>
        </p:txBody>
      </p:sp>
    </p:spTree>
    <p:extLst>
      <p:ext uri="{BB962C8B-B14F-4D97-AF65-F5344CB8AC3E}">
        <p14:creationId xmlns:p14="http://schemas.microsoft.com/office/powerpoint/2010/main" val="11499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ransition">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2FECDB2-FACC-416C-9852-715C2E2CDE1A}"/>
              </a:ext>
            </a:extLst>
          </p:cNvPr>
          <p:cNvSpPr/>
          <p:nvPr userDrawn="1"/>
        </p:nvSpPr>
        <p:spPr>
          <a:xfrm>
            <a:off x="4012594" y="6393844"/>
            <a:ext cx="928312" cy="464156"/>
          </a:xfrm>
          <a:custGeom>
            <a:avLst/>
            <a:gdLst>
              <a:gd name="connsiteX0" fmla="*/ 464156 w 928312"/>
              <a:gd name="connsiteY0" fmla="*/ 0 h 464156"/>
              <a:gd name="connsiteX1" fmla="*/ 928312 w 928312"/>
              <a:gd name="connsiteY1" fmla="*/ 464156 h 464156"/>
              <a:gd name="connsiteX2" fmla="*/ 794960 w 928312"/>
              <a:gd name="connsiteY2" fmla="*/ 464156 h 464156"/>
              <a:gd name="connsiteX3" fmla="*/ 464156 w 928312"/>
              <a:gd name="connsiteY3" fmla="*/ 133352 h 464156"/>
              <a:gd name="connsiteX4" fmla="*/ 133352 w 928312"/>
              <a:gd name="connsiteY4" fmla="*/ 464156 h 464156"/>
              <a:gd name="connsiteX5" fmla="*/ 0 w 928312"/>
              <a:gd name="connsiteY5" fmla="*/ 464156 h 464156"/>
              <a:gd name="connsiteX6" fmla="*/ 464156 w 928312"/>
              <a:gd name="connsiteY6" fmla="*/ 0 h 46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312" h="464156">
                <a:moveTo>
                  <a:pt x="464156" y="0"/>
                </a:moveTo>
                <a:cubicBezTo>
                  <a:pt x="720502" y="0"/>
                  <a:pt x="928312" y="207810"/>
                  <a:pt x="928312" y="464156"/>
                </a:cubicBezTo>
                <a:lnTo>
                  <a:pt x="794960" y="464156"/>
                </a:lnTo>
                <a:cubicBezTo>
                  <a:pt x="794960" y="281458"/>
                  <a:pt x="646854" y="133352"/>
                  <a:pt x="464156" y="133352"/>
                </a:cubicBezTo>
                <a:cubicBezTo>
                  <a:pt x="281458" y="133352"/>
                  <a:pt x="133352" y="281458"/>
                  <a:pt x="133352" y="464156"/>
                </a:cubicBezTo>
                <a:lnTo>
                  <a:pt x="0" y="464156"/>
                </a:lnTo>
                <a:cubicBezTo>
                  <a:pt x="0" y="207810"/>
                  <a:pt x="207810" y="0"/>
                  <a:pt x="46415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ircle: Hollow 5">
            <a:extLst>
              <a:ext uri="{FF2B5EF4-FFF2-40B4-BE49-F238E27FC236}">
                <a16:creationId xmlns:a16="http://schemas.microsoft.com/office/drawing/2014/main" id="{CEE6B674-F3F1-43D7-8C57-949843E7625B}"/>
              </a:ext>
            </a:extLst>
          </p:cNvPr>
          <p:cNvSpPr/>
          <p:nvPr userDrawn="1"/>
        </p:nvSpPr>
        <p:spPr>
          <a:xfrm>
            <a:off x="5681135" y="2686789"/>
            <a:ext cx="735274" cy="735274"/>
          </a:xfrm>
          <a:prstGeom prst="donut">
            <a:avLst>
              <a:gd name="adj" fmla="val 1436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2" name="Title 1">
            <a:extLst>
              <a:ext uri="{FF2B5EF4-FFF2-40B4-BE49-F238E27FC236}">
                <a16:creationId xmlns:a16="http://schemas.microsoft.com/office/drawing/2014/main" id="{5418D2E8-3D04-4112-9CF9-6D2A7B472430}"/>
              </a:ext>
            </a:extLst>
          </p:cNvPr>
          <p:cNvSpPr>
            <a:spLocks noGrp="1"/>
          </p:cNvSpPr>
          <p:nvPr>
            <p:ph type="title" hasCustomPrompt="1"/>
          </p:nvPr>
        </p:nvSpPr>
        <p:spPr>
          <a:xfrm>
            <a:off x="5959929" y="2976789"/>
            <a:ext cx="5724072" cy="1325563"/>
          </a:xfrm>
          <a:prstGeom prst="rect">
            <a:avLst/>
          </a:prstGeom>
          <a:solidFill>
            <a:schemeClr val="bg1"/>
          </a:solidFill>
        </p:spPr>
        <p:txBody>
          <a:bodyPr lIns="180000" tIns="108000" rIns="0" bIns="0" anchor="t"/>
          <a:lstStyle>
            <a:lvl1pPr algn="l">
              <a:lnSpc>
                <a:spcPct val="120000"/>
              </a:lnSpc>
              <a:defRPr sz="2800"/>
            </a:lvl1pPr>
          </a:lstStyle>
          <a:p>
            <a:r>
              <a:rPr lang="en-US"/>
              <a:t>Ajoutez un texte</a:t>
            </a:r>
            <a:endParaRPr lang="fr-FR"/>
          </a:p>
        </p:txBody>
      </p:sp>
      <p:sp>
        <p:nvSpPr>
          <p:cNvPr id="9" name="Text Placeholder 8">
            <a:extLst>
              <a:ext uri="{FF2B5EF4-FFF2-40B4-BE49-F238E27FC236}">
                <a16:creationId xmlns:a16="http://schemas.microsoft.com/office/drawing/2014/main" id="{768908D1-DC03-4BB9-A839-35F64D1765DA}"/>
              </a:ext>
            </a:extLst>
          </p:cNvPr>
          <p:cNvSpPr>
            <a:spLocks noGrp="1"/>
          </p:cNvSpPr>
          <p:nvPr>
            <p:ph type="body" sz="quarter" idx="11" hasCustomPrompt="1"/>
          </p:nvPr>
        </p:nvSpPr>
        <p:spPr>
          <a:xfrm>
            <a:off x="6707281" y="2586355"/>
            <a:ext cx="4976720" cy="368300"/>
          </a:xfrm>
          <a:prstGeom prst="rect">
            <a:avLst/>
          </a:prstGeom>
        </p:spPr>
        <p:txBody>
          <a:bodyPr lIns="0" tIns="36000" rIns="0" bIns="0" anchor="b"/>
          <a:lstStyle>
            <a:lvl1pPr marL="0" indent="0" algn="l" defTabSz="914400" rtl="0" eaLnBrk="1" latinLnBrk="0" hangingPunct="1">
              <a:buNone/>
              <a:defRPr lang="fr-FR" sz="2400" b="0" i="1" kern="1200" dirty="0">
                <a:solidFill>
                  <a:schemeClr val="accent1"/>
                </a:solidFill>
                <a:latin typeface="+mj-lt"/>
                <a:ea typeface="+mn-ea"/>
                <a:cs typeface="+mn-cs"/>
              </a:defRPr>
            </a:lvl1pPr>
          </a:lstStyle>
          <a:p>
            <a:pPr lvl="0"/>
            <a:r>
              <a:rPr lang="en-US"/>
              <a:t>Ajoutez du texte</a:t>
            </a:r>
            <a:endParaRPr lang="fr-FR"/>
          </a:p>
        </p:txBody>
      </p:sp>
      <p:pic>
        <p:nvPicPr>
          <p:cNvPr id="14" name="Picture 13">
            <a:extLst>
              <a:ext uri="{FF2B5EF4-FFF2-40B4-BE49-F238E27FC236}">
                <a16:creationId xmlns:a16="http://schemas.microsoft.com/office/drawing/2014/main" id="{0E33CBA1-B740-4C55-B55E-CB09B78748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5609" y="6350937"/>
            <a:ext cx="1136795" cy="405462"/>
          </a:xfrm>
          <a:prstGeom prst="rect">
            <a:avLst/>
          </a:prstGeom>
        </p:spPr>
      </p:pic>
      <p:sp>
        <p:nvSpPr>
          <p:cNvPr id="13" name="Rectangle 12">
            <a:extLst>
              <a:ext uri="{FF2B5EF4-FFF2-40B4-BE49-F238E27FC236}">
                <a16:creationId xmlns:a16="http://schemas.microsoft.com/office/drawing/2014/main" id="{B188BDFB-F7A7-450A-A213-5BE2CA6507B8}"/>
              </a:ext>
            </a:extLst>
          </p:cNvPr>
          <p:cNvSpPr/>
          <p:nvPr userDrawn="1"/>
        </p:nvSpPr>
        <p:spPr>
          <a:xfrm>
            <a:off x="447675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10" name="Rectangle 9">
            <a:extLst>
              <a:ext uri="{FF2B5EF4-FFF2-40B4-BE49-F238E27FC236}">
                <a16:creationId xmlns:a16="http://schemas.microsoft.com/office/drawing/2014/main" id="{24E51A8B-EB29-4C28-A3BD-8B2CCFE24131}"/>
              </a:ext>
            </a:extLst>
          </p:cNvPr>
          <p:cNvSpPr/>
          <p:nvPr userDrawn="1"/>
        </p:nvSpPr>
        <p:spPr>
          <a:xfrm>
            <a:off x="11386821"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a:solidFill>
                  <a:srgbClr val="2A2A2A">
                    <a:tint val="75000"/>
                  </a:srgbClr>
                </a:solidFill>
                <a:latin typeface="Source Sans Pro"/>
              </a:rPr>
              <a:t> </a:t>
            </a:r>
          </a:p>
        </p:txBody>
      </p:sp>
      <p:pic>
        <p:nvPicPr>
          <p:cNvPr id="4" name="Image 3">
            <a:extLst>
              <a:ext uri="{FF2B5EF4-FFF2-40B4-BE49-F238E27FC236}">
                <a16:creationId xmlns:a16="http://schemas.microsoft.com/office/drawing/2014/main" id="{A4D41C3C-95C3-4891-820A-7C38337D28B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
            <a:ext cx="4476750" cy="6858000"/>
          </a:xfrm>
          <a:prstGeom prst="rect">
            <a:avLst/>
          </a:prstGeom>
        </p:spPr>
      </p:pic>
      <p:pic>
        <p:nvPicPr>
          <p:cNvPr id="5" name="Image 4" descr="Une image contenant personne, intérieur, mur, cuisine&#10;&#10;Description générée automatiquement">
            <a:extLst>
              <a:ext uri="{FF2B5EF4-FFF2-40B4-BE49-F238E27FC236}">
                <a16:creationId xmlns:a16="http://schemas.microsoft.com/office/drawing/2014/main" id="{CD03D73D-2E86-4FD5-8E0D-087D56BAD12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b="-606"/>
          <a:stretch/>
        </p:blipFill>
        <p:spPr>
          <a:xfrm>
            <a:off x="0" y="0"/>
            <a:ext cx="4476750" cy="6994358"/>
          </a:xfrm>
          <a:prstGeom prst="rect">
            <a:avLst/>
          </a:prstGeom>
        </p:spPr>
      </p:pic>
    </p:spTree>
    <p:extLst>
      <p:ext uri="{BB962C8B-B14F-4D97-AF65-F5344CB8AC3E}">
        <p14:creationId xmlns:p14="http://schemas.microsoft.com/office/powerpoint/2010/main" val="49648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ransition">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2FECDB2-FACC-416C-9852-715C2E2CDE1A}"/>
              </a:ext>
            </a:extLst>
          </p:cNvPr>
          <p:cNvSpPr/>
          <p:nvPr userDrawn="1"/>
        </p:nvSpPr>
        <p:spPr>
          <a:xfrm>
            <a:off x="4012594" y="6393844"/>
            <a:ext cx="928312" cy="464156"/>
          </a:xfrm>
          <a:custGeom>
            <a:avLst/>
            <a:gdLst>
              <a:gd name="connsiteX0" fmla="*/ 464156 w 928312"/>
              <a:gd name="connsiteY0" fmla="*/ 0 h 464156"/>
              <a:gd name="connsiteX1" fmla="*/ 928312 w 928312"/>
              <a:gd name="connsiteY1" fmla="*/ 464156 h 464156"/>
              <a:gd name="connsiteX2" fmla="*/ 794960 w 928312"/>
              <a:gd name="connsiteY2" fmla="*/ 464156 h 464156"/>
              <a:gd name="connsiteX3" fmla="*/ 464156 w 928312"/>
              <a:gd name="connsiteY3" fmla="*/ 133352 h 464156"/>
              <a:gd name="connsiteX4" fmla="*/ 133352 w 928312"/>
              <a:gd name="connsiteY4" fmla="*/ 464156 h 464156"/>
              <a:gd name="connsiteX5" fmla="*/ 0 w 928312"/>
              <a:gd name="connsiteY5" fmla="*/ 464156 h 464156"/>
              <a:gd name="connsiteX6" fmla="*/ 464156 w 928312"/>
              <a:gd name="connsiteY6" fmla="*/ 0 h 46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312" h="464156">
                <a:moveTo>
                  <a:pt x="464156" y="0"/>
                </a:moveTo>
                <a:cubicBezTo>
                  <a:pt x="720502" y="0"/>
                  <a:pt x="928312" y="207810"/>
                  <a:pt x="928312" y="464156"/>
                </a:cubicBezTo>
                <a:lnTo>
                  <a:pt x="794960" y="464156"/>
                </a:lnTo>
                <a:cubicBezTo>
                  <a:pt x="794960" y="281458"/>
                  <a:pt x="646854" y="133352"/>
                  <a:pt x="464156" y="133352"/>
                </a:cubicBezTo>
                <a:cubicBezTo>
                  <a:pt x="281458" y="133352"/>
                  <a:pt x="133352" y="281458"/>
                  <a:pt x="133352" y="464156"/>
                </a:cubicBezTo>
                <a:lnTo>
                  <a:pt x="0" y="464156"/>
                </a:lnTo>
                <a:cubicBezTo>
                  <a:pt x="0" y="207810"/>
                  <a:pt x="207810" y="0"/>
                  <a:pt x="46415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ircle: Hollow 5">
            <a:extLst>
              <a:ext uri="{FF2B5EF4-FFF2-40B4-BE49-F238E27FC236}">
                <a16:creationId xmlns:a16="http://schemas.microsoft.com/office/drawing/2014/main" id="{CEE6B674-F3F1-43D7-8C57-949843E7625B}"/>
              </a:ext>
            </a:extLst>
          </p:cNvPr>
          <p:cNvSpPr/>
          <p:nvPr userDrawn="1"/>
        </p:nvSpPr>
        <p:spPr>
          <a:xfrm>
            <a:off x="5681135" y="2686789"/>
            <a:ext cx="735274" cy="735274"/>
          </a:xfrm>
          <a:prstGeom prst="donut">
            <a:avLst>
              <a:gd name="adj" fmla="val 1436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2" name="Title 1">
            <a:extLst>
              <a:ext uri="{FF2B5EF4-FFF2-40B4-BE49-F238E27FC236}">
                <a16:creationId xmlns:a16="http://schemas.microsoft.com/office/drawing/2014/main" id="{5418D2E8-3D04-4112-9CF9-6D2A7B472430}"/>
              </a:ext>
            </a:extLst>
          </p:cNvPr>
          <p:cNvSpPr>
            <a:spLocks noGrp="1"/>
          </p:cNvSpPr>
          <p:nvPr>
            <p:ph type="title" hasCustomPrompt="1"/>
          </p:nvPr>
        </p:nvSpPr>
        <p:spPr>
          <a:xfrm>
            <a:off x="5959929" y="2976789"/>
            <a:ext cx="5724072" cy="1325563"/>
          </a:xfrm>
          <a:prstGeom prst="rect">
            <a:avLst/>
          </a:prstGeom>
          <a:solidFill>
            <a:schemeClr val="bg1"/>
          </a:solidFill>
        </p:spPr>
        <p:txBody>
          <a:bodyPr lIns="180000" tIns="108000" rIns="0" bIns="0" anchor="t"/>
          <a:lstStyle>
            <a:lvl1pPr algn="l">
              <a:lnSpc>
                <a:spcPct val="120000"/>
              </a:lnSpc>
              <a:defRPr sz="2800"/>
            </a:lvl1pPr>
          </a:lstStyle>
          <a:p>
            <a:r>
              <a:rPr lang="en-US"/>
              <a:t>Ajoutez un texte</a:t>
            </a:r>
            <a:endParaRPr lang="fr-FR"/>
          </a:p>
        </p:txBody>
      </p:sp>
      <p:sp>
        <p:nvSpPr>
          <p:cNvPr id="9" name="Text Placeholder 8">
            <a:extLst>
              <a:ext uri="{FF2B5EF4-FFF2-40B4-BE49-F238E27FC236}">
                <a16:creationId xmlns:a16="http://schemas.microsoft.com/office/drawing/2014/main" id="{768908D1-DC03-4BB9-A839-35F64D1765DA}"/>
              </a:ext>
            </a:extLst>
          </p:cNvPr>
          <p:cNvSpPr>
            <a:spLocks noGrp="1"/>
          </p:cNvSpPr>
          <p:nvPr>
            <p:ph type="body" sz="quarter" idx="11" hasCustomPrompt="1"/>
          </p:nvPr>
        </p:nvSpPr>
        <p:spPr>
          <a:xfrm>
            <a:off x="6707281" y="2586355"/>
            <a:ext cx="4976720" cy="368300"/>
          </a:xfrm>
          <a:prstGeom prst="rect">
            <a:avLst/>
          </a:prstGeom>
        </p:spPr>
        <p:txBody>
          <a:bodyPr lIns="0" tIns="36000" rIns="0" bIns="0" anchor="b"/>
          <a:lstStyle>
            <a:lvl1pPr marL="0" indent="0" algn="l" defTabSz="914400" rtl="0" eaLnBrk="1" latinLnBrk="0" hangingPunct="1">
              <a:buNone/>
              <a:defRPr lang="fr-FR" sz="2400" b="0" i="1" kern="1200" dirty="0">
                <a:solidFill>
                  <a:schemeClr val="accent1"/>
                </a:solidFill>
                <a:latin typeface="+mj-lt"/>
                <a:ea typeface="+mn-ea"/>
                <a:cs typeface="+mn-cs"/>
              </a:defRPr>
            </a:lvl1pPr>
          </a:lstStyle>
          <a:p>
            <a:pPr lvl="0"/>
            <a:r>
              <a:rPr lang="en-US"/>
              <a:t>Ajoutez du texte</a:t>
            </a:r>
            <a:endParaRPr lang="fr-FR"/>
          </a:p>
        </p:txBody>
      </p:sp>
      <p:pic>
        <p:nvPicPr>
          <p:cNvPr id="14" name="Picture 13">
            <a:extLst>
              <a:ext uri="{FF2B5EF4-FFF2-40B4-BE49-F238E27FC236}">
                <a16:creationId xmlns:a16="http://schemas.microsoft.com/office/drawing/2014/main" id="{0E33CBA1-B740-4C55-B55E-CB09B78748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5609" y="6350937"/>
            <a:ext cx="1136795" cy="405462"/>
          </a:xfrm>
          <a:prstGeom prst="rect">
            <a:avLst/>
          </a:prstGeom>
        </p:spPr>
      </p:pic>
      <p:sp>
        <p:nvSpPr>
          <p:cNvPr id="13" name="Rectangle 12">
            <a:extLst>
              <a:ext uri="{FF2B5EF4-FFF2-40B4-BE49-F238E27FC236}">
                <a16:creationId xmlns:a16="http://schemas.microsoft.com/office/drawing/2014/main" id="{B188BDFB-F7A7-450A-A213-5BE2CA6507B8}"/>
              </a:ext>
            </a:extLst>
          </p:cNvPr>
          <p:cNvSpPr/>
          <p:nvPr userDrawn="1"/>
        </p:nvSpPr>
        <p:spPr>
          <a:xfrm>
            <a:off x="447675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10" name="Rectangle 9">
            <a:extLst>
              <a:ext uri="{FF2B5EF4-FFF2-40B4-BE49-F238E27FC236}">
                <a16:creationId xmlns:a16="http://schemas.microsoft.com/office/drawing/2014/main" id="{24E51A8B-EB29-4C28-A3BD-8B2CCFE24131}"/>
              </a:ext>
            </a:extLst>
          </p:cNvPr>
          <p:cNvSpPr/>
          <p:nvPr userDrawn="1"/>
        </p:nvSpPr>
        <p:spPr>
          <a:xfrm>
            <a:off x="11386821"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a:solidFill>
                  <a:srgbClr val="2A2A2A">
                    <a:tint val="75000"/>
                  </a:srgbClr>
                </a:solidFill>
                <a:latin typeface="Source Sans Pro"/>
              </a:rPr>
              <a:t> </a:t>
            </a:r>
          </a:p>
        </p:txBody>
      </p:sp>
      <p:pic>
        <p:nvPicPr>
          <p:cNvPr id="1026" name="Picture 2" descr="Ville, Panorama, Smartphone, ContrÃ´le">
            <a:extLst>
              <a:ext uri="{FF2B5EF4-FFF2-40B4-BE49-F238E27FC236}">
                <a16:creationId xmlns:a16="http://schemas.microsoft.com/office/drawing/2014/main" id="{5C28D16A-B2FF-4EAF-A238-06E7DACB4610}"/>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rot="16200000">
            <a:off x="-1181763" y="1190626"/>
            <a:ext cx="6857999" cy="447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5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mmaire - 3 étap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46A966-C4C9-4B34-818A-347EFB5A0E1C}"/>
              </a:ext>
            </a:extLst>
          </p:cNvPr>
          <p:cNvSpPr/>
          <p:nvPr userDrawn="1"/>
        </p:nvSpPr>
        <p:spPr>
          <a:xfrm>
            <a:off x="0" y="4099179"/>
            <a:ext cx="12192000" cy="2758820"/>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Circle: Hollow 3">
            <a:extLst>
              <a:ext uri="{FF2B5EF4-FFF2-40B4-BE49-F238E27FC236}">
                <a16:creationId xmlns:a16="http://schemas.microsoft.com/office/drawing/2014/main" id="{0F6CEC5F-AE9A-4E0D-8004-1C49CCE845A2}"/>
              </a:ext>
            </a:extLst>
          </p:cNvPr>
          <p:cNvSpPr/>
          <p:nvPr userDrawn="1"/>
        </p:nvSpPr>
        <p:spPr>
          <a:xfrm>
            <a:off x="2153876"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5" name="Rectangle 4">
            <a:extLst>
              <a:ext uri="{FF2B5EF4-FFF2-40B4-BE49-F238E27FC236}">
                <a16:creationId xmlns:a16="http://schemas.microsoft.com/office/drawing/2014/main" id="{776514E0-21EB-4DCE-B3A9-64E44A7121B4}"/>
              </a:ext>
            </a:extLst>
          </p:cNvPr>
          <p:cNvSpPr/>
          <p:nvPr userDrawn="1"/>
        </p:nvSpPr>
        <p:spPr>
          <a:xfrm>
            <a:off x="2365814"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 name="Circle: Hollow 10">
            <a:extLst>
              <a:ext uri="{FF2B5EF4-FFF2-40B4-BE49-F238E27FC236}">
                <a16:creationId xmlns:a16="http://schemas.microsoft.com/office/drawing/2014/main" id="{A9197B86-4112-4F18-9F2C-1BDE58D36A1F}"/>
              </a:ext>
            </a:extLst>
          </p:cNvPr>
          <p:cNvSpPr/>
          <p:nvPr userDrawn="1"/>
        </p:nvSpPr>
        <p:spPr>
          <a:xfrm>
            <a:off x="5588060" y="4421727"/>
            <a:ext cx="549361" cy="549361"/>
          </a:xfrm>
          <a:prstGeom prst="donut">
            <a:avLst>
              <a:gd name="adj" fmla="val 11448"/>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2" name="Circle: Hollow 11">
            <a:extLst>
              <a:ext uri="{FF2B5EF4-FFF2-40B4-BE49-F238E27FC236}">
                <a16:creationId xmlns:a16="http://schemas.microsoft.com/office/drawing/2014/main" id="{6877F580-D771-403F-97C8-69605FFC5FE8}"/>
              </a:ext>
            </a:extLst>
          </p:cNvPr>
          <p:cNvSpPr/>
          <p:nvPr userDrawn="1"/>
        </p:nvSpPr>
        <p:spPr>
          <a:xfrm>
            <a:off x="8891665" y="4421727"/>
            <a:ext cx="549361" cy="549361"/>
          </a:xfrm>
          <a:prstGeom prst="donut">
            <a:avLst>
              <a:gd name="adj" fmla="val 11448"/>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5" name="Rectangle 14">
            <a:extLst>
              <a:ext uri="{FF2B5EF4-FFF2-40B4-BE49-F238E27FC236}">
                <a16:creationId xmlns:a16="http://schemas.microsoft.com/office/drawing/2014/main" id="{A8BC7D3A-B6AE-44BF-8C0B-7ED1AD4965D2}"/>
              </a:ext>
            </a:extLst>
          </p:cNvPr>
          <p:cNvSpPr/>
          <p:nvPr userDrawn="1"/>
        </p:nvSpPr>
        <p:spPr>
          <a:xfrm>
            <a:off x="5761822" y="4619413"/>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Rectangle 15">
            <a:extLst>
              <a:ext uri="{FF2B5EF4-FFF2-40B4-BE49-F238E27FC236}">
                <a16:creationId xmlns:a16="http://schemas.microsoft.com/office/drawing/2014/main" id="{E3A55853-3D36-451B-AA35-146532EB5FED}"/>
              </a:ext>
            </a:extLst>
          </p:cNvPr>
          <p:cNvSpPr/>
          <p:nvPr userDrawn="1"/>
        </p:nvSpPr>
        <p:spPr>
          <a:xfrm>
            <a:off x="9024812"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2" name="Group 1">
            <a:extLst>
              <a:ext uri="{FF2B5EF4-FFF2-40B4-BE49-F238E27FC236}">
                <a16:creationId xmlns:a16="http://schemas.microsoft.com/office/drawing/2014/main" id="{72C72B39-C311-4C9A-BEDF-2B15305E04F3}"/>
              </a:ext>
            </a:extLst>
          </p:cNvPr>
          <p:cNvGrpSpPr/>
          <p:nvPr userDrawn="1"/>
        </p:nvGrpSpPr>
        <p:grpSpPr>
          <a:xfrm>
            <a:off x="9833" y="2242885"/>
            <a:ext cx="11482094" cy="436815"/>
            <a:chOff x="9833" y="2242885"/>
            <a:chExt cx="10318678" cy="392555"/>
          </a:xfrm>
        </p:grpSpPr>
        <p:grpSp>
          <p:nvGrpSpPr>
            <p:cNvPr id="32" name="Group 31">
              <a:extLst>
                <a:ext uri="{FF2B5EF4-FFF2-40B4-BE49-F238E27FC236}">
                  <a16:creationId xmlns:a16="http://schemas.microsoft.com/office/drawing/2014/main" id="{6B0E4609-7BF3-4FCA-9C09-421508C48BA4}"/>
                </a:ext>
              </a:extLst>
            </p:cNvPr>
            <p:cNvGrpSpPr/>
            <p:nvPr userDrawn="1"/>
          </p:nvGrpSpPr>
          <p:grpSpPr>
            <a:xfrm>
              <a:off x="2396429" y="2242885"/>
              <a:ext cx="392554" cy="392555"/>
              <a:chOff x="3013958" y="2610678"/>
              <a:chExt cx="409576" cy="409576"/>
            </a:xfrm>
          </p:grpSpPr>
          <p:sp>
            <p:nvSpPr>
              <p:cNvPr id="33" name="Oval 32">
                <a:extLst>
                  <a:ext uri="{FF2B5EF4-FFF2-40B4-BE49-F238E27FC236}">
                    <a16:creationId xmlns:a16="http://schemas.microsoft.com/office/drawing/2014/main" id="{F299552E-B2F0-476D-8563-B0A6684F095C}"/>
                  </a:ext>
                </a:extLst>
              </p:cNvPr>
              <p:cNvSpPr/>
              <p:nvPr/>
            </p:nvSpPr>
            <p:spPr>
              <a:xfrm>
                <a:off x="3013958"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4" name="Oval 33">
                <a:extLst>
                  <a:ext uri="{FF2B5EF4-FFF2-40B4-BE49-F238E27FC236}">
                    <a16:creationId xmlns:a16="http://schemas.microsoft.com/office/drawing/2014/main" id="{1EEF82FC-1DCA-47B9-9A3A-230E468AB64D}"/>
                  </a:ext>
                </a:extLst>
              </p:cNvPr>
              <p:cNvSpPr/>
              <p:nvPr/>
            </p:nvSpPr>
            <p:spPr>
              <a:xfrm>
                <a:off x="3185013"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5" name="Group 34">
              <a:extLst>
                <a:ext uri="{FF2B5EF4-FFF2-40B4-BE49-F238E27FC236}">
                  <a16:creationId xmlns:a16="http://schemas.microsoft.com/office/drawing/2014/main" id="{F9DCA15E-FE0E-4DAF-92D9-862650F548EF}"/>
                </a:ext>
              </a:extLst>
            </p:cNvPr>
            <p:cNvGrpSpPr/>
            <p:nvPr userDrawn="1"/>
          </p:nvGrpSpPr>
          <p:grpSpPr>
            <a:xfrm>
              <a:off x="5283046" y="2242885"/>
              <a:ext cx="392554" cy="392555"/>
              <a:chOff x="6025741" y="3258202"/>
              <a:chExt cx="409576" cy="409576"/>
            </a:xfrm>
          </p:grpSpPr>
          <p:sp>
            <p:nvSpPr>
              <p:cNvPr id="36" name="Oval 35">
                <a:extLst>
                  <a:ext uri="{FF2B5EF4-FFF2-40B4-BE49-F238E27FC236}">
                    <a16:creationId xmlns:a16="http://schemas.microsoft.com/office/drawing/2014/main" id="{7A9913B4-571F-4363-B57D-655F7CD26606}"/>
                  </a:ext>
                </a:extLst>
              </p:cNvPr>
              <p:cNvSpPr/>
              <p:nvPr/>
            </p:nvSpPr>
            <p:spPr>
              <a:xfrm>
                <a:off x="6025741"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7" name="Oval 36">
                <a:extLst>
                  <a:ext uri="{FF2B5EF4-FFF2-40B4-BE49-F238E27FC236}">
                    <a16:creationId xmlns:a16="http://schemas.microsoft.com/office/drawing/2014/main" id="{664C131D-52D5-4AC6-951F-6730266B2B47}"/>
                  </a:ext>
                </a:extLst>
              </p:cNvPr>
              <p:cNvSpPr/>
              <p:nvPr/>
            </p:nvSpPr>
            <p:spPr>
              <a:xfrm>
                <a:off x="6196796"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8" name="Group 37">
              <a:extLst>
                <a:ext uri="{FF2B5EF4-FFF2-40B4-BE49-F238E27FC236}">
                  <a16:creationId xmlns:a16="http://schemas.microsoft.com/office/drawing/2014/main" id="{D487488A-AEC4-4DD5-BD70-F5EF9E65D627}"/>
                </a:ext>
              </a:extLst>
            </p:cNvPr>
            <p:cNvGrpSpPr/>
            <p:nvPr userDrawn="1"/>
          </p:nvGrpSpPr>
          <p:grpSpPr>
            <a:xfrm>
              <a:off x="8225224" y="2242885"/>
              <a:ext cx="392554" cy="392555"/>
              <a:chOff x="9095497" y="2610678"/>
              <a:chExt cx="409576" cy="409576"/>
            </a:xfrm>
          </p:grpSpPr>
          <p:sp>
            <p:nvSpPr>
              <p:cNvPr id="39" name="Oval 38">
                <a:extLst>
                  <a:ext uri="{FF2B5EF4-FFF2-40B4-BE49-F238E27FC236}">
                    <a16:creationId xmlns:a16="http://schemas.microsoft.com/office/drawing/2014/main" id="{67CC31B7-DE1C-4739-87E7-2151030BA623}"/>
                  </a:ext>
                </a:extLst>
              </p:cNvPr>
              <p:cNvSpPr/>
              <p:nvPr/>
            </p:nvSpPr>
            <p:spPr>
              <a:xfrm>
                <a:off x="9095497"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0" name="Oval 39">
                <a:extLst>
                  <a:ext uri="{FF2B5EF4-FFF2-40B4-BE49-F238E27FC236}">
                    <a16:creationId xmlns:a16="http://schemas.microsoft.com/office/drawing/2014/main" id="{0D2701EB-7E86-4753-8FAC-8376E4F847D9}"/>
                  </a:ext>
                </a:extLst>
              </p:cNvPr>
              <p:cNvSpPr/>
              <p:nvPr/>
            </p:nvSpPr>
            <p:spPr>
              <a:xfrm>
                <a:off x="9266551"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cxnSp>
          <p:nvCxnSpPr>
            <p:cNvPr id="47" name="Straight Connector 46">
              <a:extLst>
                <a:ext uri="{FF2B5EF4-FFF2-40B4-BE49-F238E27FC236}">
                  <a16:creationId xmlns:a16="http://schemas.microsoft.com/office/drawing/2014/main" id="{96B86BD2-FF77-4E99-A7C1-65A735D0A8AD}"/>
                </a:ext>
              </a:extLst>
            </p:cNvPr>
            <p:cNvCxnSpPr>
              <a:cxnSpLocks/>
            </p:cNvCxnSpPr>
            <p:nvPr userDrawn="1"/>
          </p:nvCxnSpPr>
          <p:spPr>
            <a:xfrm>
              <a:off x="9833" y="2439163"/>
              <a:ext cx="218249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E1D54E-614A-4BDE-9A3E-478FAEF03D5E}"/>
                </a:ext>
              </a:extLst>
            </p:cNvPr>
            <p:cNvCxnSpPr>
              <a:cxnSpLocks/>
            </p:cNvCxnSpPr>
            <p:nvPr userDrawn="1"/>
          </p:nvCxnSpPr>
          <p:spPr>
            <a:xfrm>
              <a:off x="5840377" y="2439163"/>
              <a:ext cx="2161259"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EECA1C-F4B6-4E80-9525-66D6406EEF81}"/>
                </a:ext>
              </a:extLst>
            </p:cNvPr>
            <p:cNvCxnSpPr>
              <a:cxnSpLocks/>
            </p:cNvCxnSpPr>
            <p:nvPr userDrawn="1"/>
          </p:nvCxnSpPr>
          <p:spPr>
            <a:xfrm>
              <a:off x="8831330" y="2439163"/>
              <a:ext cx="1497181" cy="0"/>
            </a:xfrm>
            <a:prstGeom prst="line">
              <a:avLst/>
            </a:prstGeom>
            <a:ln>
              <a:prstDash val="dashDot"/>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1740B78-A009-40C2-92FE-A20B42FAD319}"/>
                </a:ext>
              </a:extLst>
            </p:cNvPr>
            <p:cNvCxnSpPr>
              <a:cxnSpLocks/>
            </p:cNvCxnSpPr>
            <p:nvPr userDrawn="1"/>
          </p:nvCxnSpPr>
          <p:spPr>
            <a:xfrm>
              <a:off x="2952842" y="2439163"/>
              <a:ext cx="2161259"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sp>
        <p:nvSpPr>
          <p:cNvPr id="64" name="Title 63">
            <a:extLst>
              <a:ext uri="{FF2B5EF4-FFF2-40B4-BE49-F238E27FC236}">
                <a16:creationId xmlns:a16="http://schemas.microsoft.com/office/drawing/2014/main" id="{121ED9CD-2989-4577-B5BE-CFD2ECE88F30}"/>
              </a:ext>
            </a:extLst>
          </p:cNvPr>
          <p:cNvSpPr>
            <a:spLocks noGrp="1"/>
          </p:cNvSpPr>
          <p:nvPr userDrawn="1">
            <p:ph type="title" hasCustomPrompt="1"/>
          </p:nvPr>
        </p:nvSpPr>
        <p:spPr>
          <a:xfrm>
            <a:off x="701105" y="817049"/>
            <a:ext cx="4207949" cy="477560"/>
          </a:xfrm>
          <a:prstGeom prst="rect">
            <a:avLst/>
          </a:prstGeom>
        </p:spPr>
        <p:txBody>
          <a:bodyPr anchor="b"/>
          <a:lstStyle>
            <a:lvl1pPr algn="l" defTabSz="914400" rtl="0" eaLnBrk="1" latinLnBrk="0" hangingPunct="1">
              <a:lnSpc>
                <a:spcPct val="90000"/>
              </a:lnSpc>
              <a:spcBef>
                <a:spcPct val="0"/>
              </a:spcBef>
              <a:buNone/>
              <a:defRPr lang="fr-FR" sz="2800" b="1" kern="1200" dirty="0">
                <a:solidFill>
                  <a:schemeClr val="tx1"/>
                </a:solidFill>
                <a:latin typeface="Book Antiqua" panose="02040602050305030304" pitchFamily="18" charset="0"/>
                <a:ea typeface="+mj-ea"/>
                <a:cs typeface="+mj-cs"/>
              </a:defRPr>
            </a:lvl1pPr>
          </a:lstStyle>
          <a:p>
            <a:r>
              <a:rPr lang="en-US"/>
              <a:t>Ajoutez un </a:t>
            </a:r>
            <a:r>
              <a:rPr lang="en-US" err="1"/>
              <a:t>titre</a:t>
            </a:r>
            <a:endParaRPr lang="fr-FR"/>
          </a:p>
        </p:txBody>
      </p:sp>
      <p:sp>
        <p:nvSpPr>
          <p:cNvPr id="70" name="Text Placeholder 69">
            <a:extLst>
              <a:ext uri="{FF2B5EF4-FFF2-40B4-BE49-F238E27FC236}">
                <a16:creationId xmlns:a16="http://schemas.microsoft.com/office/drawing/2014/main" id="{6C1EAA6A-1890-447D-8684-31416E885A10}"/>
              </a:ext>
            </a:extLst>
          </p:cNvPr>
          <p:cNvSpPr>
            <a:spLocks noGrp="1"/>
          </p:cNvSpPr>
          <p:nvPr userDrawn="1">
            <p:ph type="body" sz="quarter" idx="10" hasCustomPrompt="1"/>
          </p:nvPr>
        </p:nvSpPr>
        <p:spPr>
          <a:xfrm>
            <a:off x="2364351" y="4622800"/>
            <a:ext cx="2448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74" name="Text Placeholder 69">
            <a:extLst>
              <a:ext uri="{FF2B5EF4-FFF2-40B4-BE49-F238E27FC236}">
                <a16:creationId xmlns:a16="http://schemas.microsoft.com/office/drawing/2014/main" id="{5C0BF638-E43F-47F2-A8A2-6D8F38D5D0D0}"/>
              </a:ext>
            </a:extLst>
          </p:cNvPr>
          <p:cNvSpPr>
            <a:spLocks noGrp="1"/>
          </p:cNvSpPr>
          <p:nvPr userDrawn="1">
            <p:ph type="body" sz="quarter" idx="12" hasCustomPrompt="1"/>
          </p:nvPr>
        </p:nvSpPr>
        <p:spPr>
          <a:xfrm>
            <a:off x="5772012" y="4622800"/>
            <a:ext cx="2317888"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76" name="Text Placeholder 69">
            <a:extLst>
              <a:ext uri="{FF2B5EF4-FFF2-40B4-BE49-F238E27FC236}">
                <a16:creationId xmlns:a16="http://schemas.microsoft.com/office/drawing/2014/main" id="{FFC1DAC1-C1BE-4C49-9BF5-0A1B9C01BE33}"/>
              </a:ext>
            </a:extLst>
          </p:cNvPr>
          <p:cNvSpPr>
            <a:spLocks noGrp="1"/>
          </p:cNvSpPr>
          <p:nvPr userDrawn="1">
            <p:ph type="body" sz="quarter" idx="14" hasCustomPrompt="1"/>
          </p:nvPr>
        </p:nvSpPr>
        <p:spPr>
          <a:xfrm>
            <a:off x="9030907" y="4622800"/>
            <a:ext cx="2259393"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86" name="Text Placeholder 69">
            <a:extLst>
              <a:ext uri="{FF2B5EF4-FFF2-40B4-BE49-F238E27FC236}">
                <a16:creationId xmlns:a16="http://schemas.microsoft.com/office/drawing/2014/main" id="{3A82E356-B99F-413B-BBCE-BA07640E5F3A}"/>
              </a:ext>
            </a:extLst>
          </p:cNvPr>
          <p:cNvSpPr>
            <a:spLocks noGrp="1"/>
          </p:cNvSpPr>
          <p:nvPr userDrawn="1">
            <p:ph type="body" sz="quarter" idx="22" hasCustomPrompt="1"/>
          </p:nvPr>
        </p:nvSpPr>
        <p:spPr>
          <a:xfrm>
            <a:off x="2364350" y="5210678"/>
            <a:ext cx="2448950"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87" name="Text Placeholder 69">
            <a:extLst>
              <a:ext uri="{FF2B5EF4-FFF2-40B4-BE49-F238E27FC236}">
                <a16:creationId xmlns:a16="http://schemas.microsoft.com/office/drawing/2014/main" id="{683A1572-EEA1-4CBE-86CE-9CD9CCCFED29}"/>
              </a:ext>
            </a:extLst>
          </p:cNvPr>
          <p:cNvSpPr>
            <a:spLocks noGrp="1"/>
          </p:cNvSpPr>
          <p:nvPr userDrawn="1">
            <p:ph type="body" sz="quarter" idx="23" hasCustomPrompt="1"/>
          </p:nvPr>
        </p:nvSpPr>
        <p:spPr>
          <a:xfrm>
            <a:off x="5772012" y="5210678"/>
            <a:ext cx="2317888"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91" name="Text Placeholder 69">
            <a:extLst>
              <a:ext uri="{FF2B5EF4-FFF2-40B4-BE49-F238E27FC236}">
                <a16:creationId xmlns:a16="http://schemas.microsoft.com/office/drawing/2014/main" id="{25FCD8C2-CCB1-4C92-9511-F223E473177D}"/>
              </a:ext>
            </a:extLst>
          </p:cNvPr>
          <p:cNvSpPr>
            <a:spLocks noGrp="1"/>
          </p:cNvSpPr>
          <p:nvPr userDrawn="1">
            <p:ph type="body" sz="quarter" idx="24" hasCustomPrompt="1"/>
          </p:nvPr>
        </p:nvSpPr>
        <p:spPr>
          <a:xfrm>
            <a:off x="9033393" y="5210678"/>
            <a:ext cx="2237735"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41" name="Rectangle 40">
            <a:extLst>
              <a:ext uri="{FF2B5EF4-FFF2-40B4-BE49-F238E27FC236}">
                <a16:creationId xmlns:a16="http://schemas.microsoft.com/office/drawing/2014/main" id="{9DC8B9B2-5726-4D55-A891-42CC9CA70163}"/>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48" name="Rectangle 47">
            <a:extLst>
              <a:ext uri="{FF2B5EF4-FFF2-40B4-BE49-F238E27FC236}">
                <a16:creationId xmlns:a16="http://schemas.microsoft.com/office/drawing/2014/main" id="{0E5F852A-822A-4DEB-8D8D-2F927E9A1EA3}"/>
              </a:ext>
            </a:extLst>
          </p:cNvPr>
          <p:cNvSpPr/>
          <p:nvPr userDrawn="1"/>
        </p:nvSpPr>
        <p:spPr>
          <a:xfrm>
            <a:off x="2496619" y="2419480"/>
            <a:ext cx="774603" cy="1487715"/>
          </a:xfrm>
          <a:prstGeom prst="rect">
            <a:avLst/>
          </a:prstGeom>
        </p:spPr>
        <p:txBody>
          <a:bodyPr wrap="square">
            <a:spAutoFit/>
          </a:bodyPr>
          <a:lstStyle/>
          <a:p>
            <a:pPr algn="ctr" defTabSz="914400">
              <a:lnSpc>
                <a:spcPct val="120000"/>
              </a:lnSpc>
            </a:pPr>
            <a:r>
              <a:rPr lang="fr-FR" sz="8000" b="1" i="1">
                <a:solidFill>
                  <a:srgbClr val="EFECEB"/>
                </a:solidFill>
                <a:latin typeface="Book Antiqua" panose="02040602050305030304" pitchFamily="18" charset="0"/>
              </a:rPr>
              <a:t>1</a:t>
            </a:r>
          </a:p>
        </p:txBody>
      </p:sp>
      <p:sp>
        <p:nvSpPr>
          <p:cNvPr id="51" name="Rectangle 50">
            <a:extLst>
              <a:ext uri="{FF2B5EF4-FFF2-40B4-BE49-F238E27FC236}">
                <a16:creationId xmlns:a16="http://schemas.microsoft.com/office/drawing/2014/main" id="{7E0FA4B3-0956-4A2A-9EB8-93EF97585A35}"/>
              </a:ext>
            </a:extLst>
          </p:cNvPr>
          <p:cNvSpPr/>
          <p:nvPr userDrawn="1"/>
        </p:nvSpPr>
        <p:spPr>
          <a:xfrm>
            <a:off x="5708698" y="2386588"/>
            <a:ext cx="774603" cy="1487715"/>
          </a:xfrm>
          <a:prstGeom prst="rect">
            <a:avLst/>
          </a:prstGeom>
        </p:spPr>
        <p:txBody>
          <a:bodyPr wrap="square">
            <a:spAutoFit/>
          </a:bodyPr>
          <a:lstStyle/>
          <a:p>
            <a:pPr algn="ctr" defTabSz="914400">
              <a:lnSpc>
                <a:spcPct val="120000"/>
              </a:lnSpc>
            </a:pPr>
            <a:r>
              <a:rPr lang="fr-FR" sz="8000" b="1" i="1">
                <a:solidFill>
                  <a:srgbClr val="EFECEB"/>
                </a:solidFill>
                <a:latin typeface="Book Antiqua" panose="02040602050305030304" pitchFamily="18" charset="0"/>
              </a:rPr>
              <a:t>2</a:t>
            </a:r>
          </a:p>
        </p:txBody>
      </p:sp>
      <p:sp>
        <p:nvSpPr>
          <p:cNvPr id="52" name="Rectangle 51">
            <a:extLst>
              <a:ext uri="{FF2B5EF4-FFF2-40B4-BE49-F238E27FC236}">
                <a16:creationId xmlns:a16="http://schemas.microsoft.com/office/drawing/2014/main" id="{8BFBEEC8-F91B-4C9F-B9FC-5E13C1572ACB}"/>
              </a:ext>
            </a:extLst>
          </p:cNvPr>
          <p:cNvSpPr/>
          <p:nvPr userDrawn="1"/>
        </p:nvSpPr>
        <p:spPr>
          <a:xfrm>
            <a:off x="8804302" y="2419480"/>
            <a:ext cx="774603" cy="1487715"/>
          </a:xfrm>
          <a:prstGeom prst="rect">
            <a:avLst/>
          </a:prstGeom>
        </p:spPr>
        <p:txBody>
          <a:bodyPr wrap="square">
            <a:spAutoFit/>
          </a:bodyPr>
          <a:lstStyle/>
          <a:p>
            <a:pPr algn="ctr" defTabSz="914400">
              <a:lnSpc>
                <a:spcPct val="120000"/>
              </a:lnSpc>
            </a:pPr>
            <a:r>
              <a:rPr lang="fr-FR" sz="8000" b="1" i="1">
                <a:solidFill>
                  <a:srgbClr val="EFECEB"/>
                </a:solidFill>
                <a:latin typeface="Book Antiqua" panose="02040602050305030304" pitchFamily="18" charset="0"/>
              </a:rPr>
              <a:t>3</a:t>
            </a:r>
          </a:p>
        </p:txBody>
      </p:sp>
      <p:pic>
        <p:nvPicPr>
          <p:cNvPr id="42" name="Picture 3">
            <a:extLst>
              <a:ext uri="{FF2B5EF4-FFF2-40B4-BE49-F238E27FC236}">
                <a16:creationId xmlns:a16="http://schemas.microsoft.com/office/drawing/2014/main" id="{666022A2-47D8-440E-8212-073F9FC915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190" y="6350938"/>
            <a:ext cx="1136795" cy="405462"/>
          </a:xfrm>
          <a:prstGeom prst="rect">
            <a:avLst/>
          </a:prstGeom>
        </p:spPr>
      </p:pic>
      <p:sp>
        <p:nvSpPr>
          <p:cNvPr id="43" name="Rectangle 42">
            <a:extLst>
              <a:ext uri="{FF2B5EF4-FFF2-40B4-BE49-F238E27FC236}">
                <a16:creationId xmlns:a16="http://schemas.microsoft.com/office/drawing/2014/main" id="{159C3BC4-372C-48D3-B50F-21D540DEE6D9}"/>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cxnSp>
        <p:nvCxnSpPr>
          <p:cNvPr id="44" name="Straight Connector 3">
            <a:extLst>
              <a:ext uri="{FF2B5EF4-FFF2-40B4-BE49-F238E27FC236}">
                <a16:creationId xmlns:a16="http://schemas.microsoft.com/office/drawing/2014/main" id="{7943018E-B05A-46A1-A8C4-38A96A0B9A7C}"/>
              </a:ext>
            </a:extLst>
          </p:cNvPr>
          <p:cNvCxnSpPr/>
          <p:nvPr userDrawn="1"/>
        </p:nvCxnSpPr>
        <p:spPr>
          <a:xfrm>
            <a:off x="701105" y="1488000"/>
            <a:ext cx="400611" cy="0"/>
          </a:xfrm>
          <a:prstGeom prst="line">
            <a:avLst/>
          </a:prstGeom>
          <a:noFill/>
          <a:ln w="19050" cap="flat" cmpd="sng" algn="ctr">
            <a:solidFill>
              <a:srgbClr val="95C11F"/>
            </a:solidFill>
            <a:prstDash val="solid"/>
            <a:miter lim="800000"/>
          </a:ln>
          <a:effectLst/>
        </p:spPr>
      </p:cxnSp>
      <p:sp>
        <p:nvSpPr>
          <p:cNvPr id="45" name="Rectangle 44">
            <a:extLst>
              <a:ext uri="{FF2B5EF4-FFF2-40B4-BE49-F238E27FC236}">
                <a16:creationId xmlns:a16="http://schemas.microsoft.com/office/drawing/2014/main" id="{7B7816C8-4437-494A-BD89-9F27E908F823}"/>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a:solidFill>
                  <a:srgbClr val="2A2A2A">
                    <a:tint val="75000"/>
                  </a:srgbClr>
                </a:solidFill>
                <a:latin typeface="Source Sans Pro"/>
              </a:rPr>
              <a:t> </a:t>
            </a:r>
          </a:p>
        </p:txBody>
      </p:sp>
    </p:spTree>
    <p:extLst>
      <p:ext uri="{BB962C8B-B14F-4D97-AF65-F5344CB8AC3E}">
        <p14:creationId xmlns:p14="http://schemas.microsoft.com/office/powerpoint/2010/main" val="127901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mmaire - 4 étap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46A966-C4C9-4B34-818A-347EFB5A0E1C}"/>
              </a:ext>
            </a:extLst>
          </p:cNvPr>
          <p:cNvSpPr/>
          <p:nvPr userDrawn="1"/>
        </p:nvSpPr>
        <p:spPr>
          <a:xfrm>
            <a:off x="0" y="4099179"/>
            <a:ext cx="12192000" cy="2758820"/>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Circle: Hollow 3">
            <a:extLst>
              <a:ext uri="{FF2B5EF4-FFF2-40B4-BE49-F238E27FC236}">
                <a16:creationId xmlns:a16="http://schemas.microsoft.com/office/drawing/2014/main" id="{0F6CEC5F-AE9A-4E0D-8004-1C49CCE845A2}"/>
              </a:ext>
            </a:extLst>
          </p:cNvPr>
          <p:cNvSpPr/>
          <p:nvPr userDrawn="1"/>
        </p:nvSpPr>
        <p:spPr>
          <a:xfrm>
            <a:off x="1391876"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5" name="Rectangle 4">
            <a:extLst>
              <a:ext uri="{FF2B5EF4-FFF2-40B4-BE49-F238E27FC236}">
                <a16:creationId xmlns:a16="http://schemas.microsoft.com/office/drawing/2014/main" id="{776514E0-21EB-4DCE-B3A9-64E44A7121B4}"/>
              </a:ext>
            </a:extLst>
          </p:cNvPr>
          <p:cNvSpPr/>
          <p:nvPr userDrawn="1"/>
        </p:nvSpPr>
        <p:spPr>
          <a:xfrm>
            <a:off x="1603814"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 name="Rectangle 6">
            <a:extLst>
              <a:ext uri="{FF2B5EF4-FFF2-40B4-BE49-F238E27FC236}">
                <a16:creationId xmlns:a16="http://schemas.microsoft.com/office/drawing/2014/main" id="{21B11C1E-5298-4604-BF47-A76F9C201E95}"/>
              </a:ext>
            </a:extLst>
          </p:cNvPr>
          <p:cNvSpPr/>
          <p:nvPr userDrawn="1"/>
        </p:nvSpPr>
        <p:spPr>
          <a:xfrm>
            <a:off x="1490517" y="2424768"/>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1</a:t>
            </a:r>
          </a:p>
        </p:txBody>
      </p:sp>
      <p:sp>
        <p:nvSpPr>
          <p:cNvPr id="10" name="Rectangle 9">
            <a:extLst>
              <a:ext uri="{FF2B5EF4-FFF2-40B4-BE49-F238E27FC236}">
                <a16:creationId xmlns:a16="http://schemas.microsoft.com/office/drawing/2014/main" id="{E0CCB982-1E19-4C0D-B45F-31B6178A8167}"/>
              </a:ext>
            </a:extLst>
          </p:cNvPr>
          <p:cNvSpPr/>
          <p:nvPr userDrawn="1"/>
        </p:nvSpPr>
        <p:spPr>
          <a:xfrm>
            <a:off x="4089754" y="2391876"/>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2</a:t>
            </a:r>
          </a:p>
        </p:txBody>
      </p:sp>
      <p:sp>
        <p:nvSpPr>
          <p:cNvPr id="11" name="Circle: Hollow 10">
            <a:extLst>
              <a:ext uri="{FF2B5EF4-FFF2-40B4-BE49-F238E27FC236}">
                <a16:creationId xmlns:a16="http://schemas.microsoft.com/office/drawing/2014/main" id="{A9197B86-4112-4F18-9F2C-1BDE58D36A1F}"/>
              </a:ext>
            </a:extLst>
          </p:cNvPr>
          <p:cNvSpPr/>
          <p:nvPr userDrawn="1"/>
        </p:nvSpPr>
        <p:spPr>
          <a:xfrm>
            <a:off x="3962460" y="4421727"/>
            <a:ext cx="549361" cy="549361"/>
          </a:xfrm>
          <a:prstGeom prst="donut">
            <a:avLst>
              <a:gd name="adj" fmla="val 11448"/>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2" name="Circle: Hollow 11">
            <a:extLst>
              <a:ext uri="{FF2B5EF4-FFF2-40B4-BE49-F238E27FC236}">
                <a16:creationId xmlns:a16="http://schemas.microsoft.com/office/drawing/2014/main" id="{6877F580-D771-403F-97C8-69605FFC5FE8}"/>
              </a:ext>
            </a:extLst>
          </p:cNvPr>
          <p:cNvSpPr/>
          <p:nvPr userDrawn="1"/>
        </p:nvSpPr>
        <p:spPr>
          <a:xfrm>
            <a:off x="6618365" y="4421727"/>
            <a:ext cx="549361" cy="549361"/>
          </a:xfrm>
          <a:prstGeom prst="donut">
            <a:avLst>
              <a:gd name="adj" fmla="val 11448"/>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3" name="Circle: Hollow 12">
            <a:extLst>
              <a:ext uri="{FF2B5EF4-FFF2-40B4-BE49-F238E27FC236}">
                <a16:creationId xmlns:a16="http://schemas.microsoft.com/office/drawing/2014/main" id="{BA6C95C0-0F14-42B0-8CCB-A7BBBCD55206}"/>
              </a:ext>
            </a:extLst>
          </p:cNvPr>
          <p:cNvSpPr/>
          <p:nvPr userDrawn="1"/>
        </p:nvSpPr>
        <p:spPr>
          <a:xfrm>
            <a:off x="9180603"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5" name="Rectangle 14">
            <a:extLst>
              <a:ext uri="{FF2B5EF4-FFF2-40B4-BE49-F238E27FC236}">
                <a16:creationId xmlns:a16="http://schemas.microsoft.com/office/drawing/2014/main" id="{A8BC7D3A-B6AE-44BF-8C0B-7ED1AD4965D2}"/>
              </a:ext>
            </a:extLst>
          </p:cNvPr>
          <p:cNvSpPr/>
          <p:nvPr userDrawn="1"/>
        </p:nvSpPr>
        <p:spPr>
          <a:xfrm>
            <a:off x="4136222" y="4619413"/>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Rectangle 15">
            <a:extLst>
              <a:ext uri="{FF2B5EF4-FFF2-40B4-BE49-F238E27FC236}">
                <a16:creationId xmlns:a16="http://schemas.microsoft.com/office/drawing/2014/main" id="{E3A55853-3D36-451B-AA35-146532EB5FED}"/>
              </a:ext>
            </a:extLst>
          </p:cNvPr>
          <p:cNvSpPr/>
          <p:nvPr userDrawn="1"/>
        </p:nvSpPr>
        <p:spPr>
          <a:xfrm>
            <a:off x="6751512"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Rectangle 16">
            <a:extLst>
              <a:ext uri="{FF2B5EF4-FFF2-40B4-BE49-F238E27FC236}">
                <a16:creationId xmlns:a16="http://schemas.microsoft.com/office/drawing/2014/main" id="{3339BAAB-F779-45B2-83CD-98D2FE75D2D2}"/>
              </a:ext>
            </a:extLst>
          </p:cNvPr>
          <p:cNvSpPr/>
          <p:nvPr userDrawn="1"/>
        </p:nvSpPr>
        <p:spPr>
          <a:xfrm>
            <a:off x="9327185"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1" name="Rectangle 20">
            <a:extLst>
              <a:ext uri="{FF2B5EF4-FFF2-40B4-BE49-F238E27FC236}">
                <a16:creationId xmlns:a16="http://schemas.microsoft.com/office/drawing/2014/main" id="{2A0BAA8C-B336-4155-8917-D6CF33A3BAC3}"/>
              </a:ext>
            </a:extLst>
          </p:cNvPr>
          <p:cNvSpPr/>
          <p:nvPr userDrawn="1"/>
        </p:nvSpPr>
        <p:spPr>
          <a:xfrm>
            <a:off x="6629824" y="2424768"/>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3</a:t>
            </a:r>
          </a:p>
        </p:txBody>
      </p:sp>
      <p:sp>
        <p:nvSpPr>
          <p:cNvPr id="24" name="Rectangle 23">
            <a:extLst>
              <a:ext uri="{FF2B5EF4-FFF2-40B4-BE49-F238E27FC236}">
                <a16:creationId xmlns:a16="http://schemas.microsoft.com/office/drawing/2014/main" id="{A870167E-D4D5-404B-9A91-8D16FE02906D}"/>
              </a:ext>
            </a:extLst>
          </p:cNvPr>
          <p:cNvSpPr/>
          <p:nvPr userDrawn="1"/>
        </p:nvSpPr>
        <p:spPr>
          <a:xfrm>
            <a:off x="9217097" y="2391876"/>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4</a:t>
            </a:r>
          </a:p>
        </p:txBody>
      </p:sp>
      <p:grpSp>
        <p:nvGrpSpPr>
          <p:cNvPr id="2" name="Group 1">
            <a:extLst>
              <a:ext uri="{FF2B5EF4-FFF2-40B4-BE49-F238E27FC236}">
                <a16:creationId xmlns:a16="http://schemas.microsoft.com/office/drawing/2014/main" id="{72C72B39-C311-4C9A-BEDF-2B15305E04F3}"/>
              </a:ext>
            </a:extLst>
          </p:cNvPr>
          <p:cNvGrpSpPr/>
          <p:nvPr userDrawn="1"/>
        </p:nvGrpSpPr>
        <p:grpSpPr>
          <a:xfrm>
            <a:off x="0" y="2112631"/>
            <a:ext cx="11709400" cy="446610"/>
            <a:chOff x="-690907" y="2242885"/>
            <a:chExt cx="10292153" cy="392555"/>
          </a:xfrm>
        </p:grpSpPr>
        <p:grpSp>
          <p:nvGrpSpPr>
            <p:cNvPr id="32" name="Group 31">
              <a:extLst>
                <a:ext uri="{FF2B5EF4-FFF2-40B4-BE49-F238E27FC236}">
                  <a16:creationId xmlns:a16="http://schemas.microsoft.com/office/drawing/2014/main" id="{6B0E4609-7BF3-4FCA-9C09-421508C48BA4}"/>
                </a:ext>
              </a:extLst>
            </p:cNvPr>
            <p:cNvGrpSpPr/>
            <p:nvPr userDrawn="1"/>
          </p:nvGrpSpPr>
          <p:grpSpPr>
            <a:xfrm>
              <a:off x="787171" y="2242885"/>
              <a:ext cx="392554" cy="392555"/>
              <a:chOff x="1334919" y="2610678"/>
              <a:chExt cx="409576" cy="409576"/>
            </a:xfrm>
          </p:grpSpPr>
          <p:sp>
            <p:nvSpPr>
              <p:cNvPr id="33" name="Oval 32">
                <a:extLst>
                  <a:ext uri="{FF2B5EF4-FFF2-40B4-BE49-F238E27FC236}">
                    <a16:creationId xmlns:a16="http://schemas.microsoft.com/office/drawing/2014/main" id="{F299552E-B2F0-476D-8563-B0A6684F095C}"/>
                  </a:ext>
                </a:extLst>
              </p:cNvPr>
              <p:cNvSpPr/>
              <p:nvPr/>
            </p:nvSpPr>
            <p:spPr>
              <a:xfrm>
                <a:off x="133491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4" name="Oval 33">
                <a:extLst>
                  <a:ext uri="{FF2B5EF4-FFF2-40B4-BE49-F238E27FC236}">
                    <a16:creationId xmlns:a16="http://schemas.microsoft.com/office/drawing/2014/main" id="{1EEF82FC-1DCA-47B9-9A3A-230E468AB64D}"/>
                  </a:ext>
                </a:extLst>
              </p:cNvPr>
              <p:cNvSpPr/>
              <p:nvPr/>
            </p:nvSpPr>
            <p:spPr>
              <a:xfrm>
                <a:off x="1505973"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5" name="Group 34">
              <a:extLst>
                <a:ext uri="{FF2B5EF4-FFF2-40B4-BE49-F238E27FC236}">
                  <a16:creationId xmlns:a16="http://schemas.microsoft.com/office/drawing/2014/main" id="{F9DCA15E-FE0E-4DAF-92D9-862650F548EF}"/>
                </a:ext>
              </a:extLst>
            </p:cNvPr>
            <p:cNvGrpSpPr/>
            <p:nvPr userDrawn="1"/>
          </p:nvGrpSpPr>
          <p:grpSpPr>
            <a:xfrm>
              <a:off x="3047992" y="2242885"/>
              <a:ext cx="392554" cy="392555"/>
              <a:chOff x="3693771" y="3258202"/>
              <a:chExt cx="409576" cy="409576"/>
            </a:xfrm>
          </p:grpSpPr>
          <p:sp>
            <p:nvSpPr>
              <p:cNvPr id="36" name="Oval 35">
                <a:extLst>
                  <a:ext uri="{FF2B5EF4-FFF2-40B4-BE49-F238E27FC236}">
                    <a16:creationId xmlns:a16="http://schemas.microsoft.com/office/drawing/2014/main" id="{7A9913B4-571F-4363-B57D-655F7CD26606}"/>
                  </a:ext>
                </a:extLst>
              </p:cNvPr>
              <p:cNvSpPr/>
              <p:nvPr/>
            </p:nvSpPr>
            <p:spPr>
              <a:xfrm>
                <a:off x="3693771"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7" name="Oval 36">
                <a:extLst>
                  <a:ext uri="{FF2B5EF4-FFF2-40B4-BE49-F238E27FC236}">
                    <a16:creationId xmlns:a16="http://schemas.microsoft.com/office/drawing/2014/main" id="{664C131D-52D5-4AC6-951F-6730266B2B47}"/>
                  </a:ext>
                </a:extLst>
              </p:cNvPr>
              <p:cNvSpPr/>
              <p:nvPr/>
            </p:nvSpPr>
            <p:spPr>
              <a:xfrm>
                <a:off x="3864825"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8" name="Group 37">
              <a:extLst>
                <a:ext uri="{FF2B5EF4-FFF2-40B4-BE49-F238E27FC236}">
                  <a16:creationId xmlns:a16="http://schemas.microsoft.com/office/drawing/2014/main" id="{D487488A-AEC4-4DD5-BD70-F5EF9E65D627}"/>
                </a:ext>
              </a:extLst>
            </p:cNvPr>
            <p:cNvGrpSpPr/>
            <p:nvPr userDrawn="1"/>
          </p:nvGrpSpPr>
          <p:grpSpPr>
            <a:xfrm>
              <a:off x="5280625" y="2242885"/>
              <a:ext cx="392554" cy="392555"/>
              <a:chOff x="6023213" y="2610678"/>
              <a:chExt cx="409576" cy="409576"/>
            </a:xfrm>
          </p:grpSpPr>
          <p:sp>
            <p:nvSpPr>
              <p:cNvPr id="39" name="Oval 38">
                <a:extLst>
                  <a:ext uri="{FF2B5EF4-FFF2-40B4-BE49-F238E27FC236}">
                    <a16:creationId xmlns:a16="http://schemas.microsoft.com/office/drawing/2014/main" id="{67CC31B7-DE1C-4739-87E7-2151030BA623}"/>
                  </a:ext>
                </a:extLst>
              </p:cNvPr>
              <p:cNvSpPr/>
              <p:nvPr/>
            </p:nvSpPr>
            <p:spPr>
              <a:xfrm>
                <a:off x="6023213"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0" name="Oval 39">
                <a:extLst>
                  <a:ext uri="{FF2B5EF4-FFF2-40B4-BE49-F238E27FC236}">
                    <a16:creationId xmlns:a16="http://schemas.microsoft.com/office/drawing/2014/main" id="{0D2701EB-7E86-4753-8FAC-8376E4F847D9}"/>
                  </a:ext>
                </a:extLst>
              </p:cNvPr>
              <p:cNvSpPr/>
              <p:nvPr/>
            </p:nvSpPr>
            <p:spPr>
              <a:xfrm>
                <a:off x="6194267"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41" name="Group 40">
              <a:extLst>
                <a:ext uri="{FF2B5EF4-FFF2-40B4-BE49-F238E27FC236}">
                  <a16:creationId xmlns:a16="http://schemas.microsoft.com/office/drawing/2014/main" id="{7B097413-A9AE-4C17-B8ED-0F28F1DC63F4}"/>
                </a:ext>
              </a:extLst>
            </p:cNvPr>
            <p:cNvGrpSpPr/>
            <p:nvPr userDrawn="1"/>
          </p:nvGrpSpPr>
          <p:grpSpPr>
            <a:xfrm>
              <a:off x="7554753" y="2242885"/>
              <a:ext cx="392554" cy="392555"/>
              <a:chOff x="8395950" y="3258202"/>
              <a:chExt cx="409576" cy="409576"/>
            </a:xfrm>
          </p:grpSpPr>
          <p:sp>
            <p:nvSpPr>
              <p:cNvPr id="42" name="Oval 41">
                <a:extLst>
                  <a:ext uri="{FF2B5EF4-FFF2-40B4-BE49-F238E27FC236}">
                    <a16:creationId xmlns:a16="http://schemas.microsoft.com/office/drawing/2014/main" id="{15F4C12E-4029-4411-AF94-B4271DDAF35F}"/>
                  </a:ext>
                </a:extLst>
              </p:cNvPr>
              <p:cNvSpPr/>
              <p:nvPr/>
            </p:nvSpPr>
            <p:spPr>
              <a:xfrm>
                <a:off x="8395950"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3" name="Oval 42">
                <a:extLst>
                  <a:ext uri="{FF2B5EF4-FFF2-40B4-BE49-F238E27FC236}">
                    <a16:creationId xmlns:a16="http://schemas.microsoft.com/office/drawing/2014/main" id="{D0B4B4C2-A5CE-47B1-912B-09A0B25C78B3}"/>
                  </a:ext>
                </a:extLst>
              </p:cNvPr>
              <p:cNvSpPr/>
              <p:nvPr/>
            </p:nvSpPr>
            <p:spPr>
              <a:xfrm>
                <a:off x="8566998"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cxnSp>
          <p:nvCxnSpPr>
            <p:cNvPr id="47" name="Straight Connector 46">
              <a:extLst>
                <a:ext uri="{FF2B5EF4-FFF2-40B4-BE49-F238E27FC236}">
                  <a16:creationId xmlns:a16="http://schemas.microsoft.com/office/drawing/2014/main" id="{96B86BD2-FF77-4E99-A7C1-65A735D0A8AD}"/>
                </a:ext>
              </a:extLst>
            </p:cNvPr>
            <p:cNvCxnSpPr>
              <a:cxnSpLocks/>
            </p:cNvCxnSpPr>
            <p:nvPr userDrawn="1"/>
          </p:nvCxnSpPr>
          <p:spPr>
            <a:xfrm>
              <a:off x="-690907" y="2439163"/>
              <a:ext cx="130326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B3B7F2E-532F-421C-B276-2D8F1BE8695E}"/>
                </a:ext>
              </a:extLst>
            </p:cNvPr>
            <p:cNvCxnSpPr>
              <a:cxnSpLocks/>
            </p:cNvCxnSpPr>
            <p:nvPr userDrawn="1"/>
          </p:nvCxnSpPr>
          <p:spPr>
            <a:xfrm>
              <a:off x="1351818" y="2439163"/>
              <a:ext cx="149718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E1D54E-614A-4BDE-9A3E-478FAEF03D5E}"/>
                </a:ext>
              </a:extLst>
            </p:cNvPr>
            <p:cNvCxnSpPr>
              <a:cxnSpLocks/>
            </p:cNvCxnSpPr>
            <p:nvPr userDrawn="1"/>
          </p:nvCxnSpPr>
          <p:spPr>
            <a:xfrm>
              <a:off x="3603393" y="2439163"/>
              <a:ext cx="149718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EECA1C-F4B6-4E80-9525-66D6406EEF81}"/>
                </a:ext>
              </a:extLst>
            </p:cNvPr>
            <p:cNvCxnSpPr>
              <a:cxnSpLocks/>
            </p:cNvCxnSpPr>
            <p:nvPr userDrawn="1"/>
          </p:nvCxnSpPr>
          <p:spPr>
            <a:xfrm>
              <a:off x="5852490" y="2439163"/>
              <a:ext cx="149718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99DF0F-6669-462F-A243-0DCE9F767613}"/>
                </a:ext>
              </a:extLst>
            </p:cNvPr>
            <p:cNvCxnSpPr>
              <a:cxnSpLocks/>
            </p:cNvCxnSpPr>
            <p:nvPr userDrawn="1"/>
          </p:nvCxnSpPr>
          <p:spPr>
            <a:xfrm>
              <a:off x="8104065" y="2439163"/>
              <a:ext cx="1497181" cy="0"/>
            </a:xfrm>
            <a:prstGeom prst="line">
              <a:avLst/>
            </a:prstGeom>
            <a:ln>
              <a:prstDash val="dashDot"/>
              <a:tailEnd type="arrow"/>
            </a:ln>
          </p:spPr>
          <p:style>
            <a:lnRef idx="1">
              <a:schemeClr val="accent1"/>
            </a:lnRef>
            <a:fillRef idx="0">
              <a:schemeClr val="accent1"/>
            </a:fillRef>
            <a:effectRef idx="0">
              <a:schemeClr val="accent1"/>
            </a:effectRef>
            <a:fontRef idx="minor">
              <a:schemeClr val="tx1"/>
            </a:fontRef>
          </p:style>
        </p:cxnSp>
      </p:grpSp>
      <p:sp>
        <p:nvSpPr>
          <p:cNvPr id="64" name="Title 63">
            <a:extLst>
              <a:ext uri="{FF2B5EF4-FFF2-40B4-BE49-F238E27FC236}">
                <a16:creationId xmlns:a16="http://schemas.microsoft.com/office/drawing/2014/main" id="{121ED9CD-2989-4577-B5BE-CFD2ECE88F30}"/>
              </a:ext>
            </a:extLst>
          </p:cNvPr>
          <p:cNvSpPr>
            <a:spLocks noGrp="1"/>
          </p:cNvSpPr>
          <p:nvPr userDrawn="1">
            <p:ph type="title" hasCustomPrompt="1"/>
          </p:nvPr>
        </p:nvSpPr>
        <p:spPr>
          <a:xfrm>
            <a:off x="701105" y="817049"/>
            <a:ext cx="4207949" cy="477560"/>
          </a:xfrm>
          <a:prstGeom prst="rect">
            <a:avLst/>
          </a:prstGeom>
        </p:spPr>
        <p:txBody>
          <a:bodyPr anchor="b"/>
          <a:lstStyle>
            <a:lvl1pPr algn="l" defTabSz="914400" rtl="0" eaLnBrk="1" latinLnBrk="0" hangingPunct="1">
              <a:lnSpc>
                <a:spcPct val="90000"/>
              </a:lnSpc>
              <a:spcBef>
                <a:spcPct val="0"/>
              </a:spcBef>
              <a:buNone/>
              <a:defRPr lang="fr-FR" sz="2800" b="1" kern="1200" dirty="0">
                <a:solidFill>
                  <a:schemeClr val="tx1"/>
                </a:solidFill>
                <a:latin typeface="Book Antiqua" panose="02040602050305030304" pitchFamily="18" charset="0"/>
                <a:ea typeface="+mj-ea"/>
                <a:cs typeface="+mj-cs"/>
              </a:defRPr>
            </a:lvl1pPr>
          </a:lstStyle>
          <a:p>
            <a:r>
              <a:rPr lang="en-US"/>
              <a:t>Ajoutez un </a:t>
            </a:r>
            <a:r>
              <a:rPr lang="en-US" err="1"/>
              <a:t>titre</a:t>
            </a:r>
            <a:endParaRPr lang="fr-FR"/>
          </a:p>
        </p:txBody>
      </p:sp>
      <p:sp>
        <p:nvSpPr>
          <p:cNvPr id="70" name="Text Placeholder 69">
            <a:extLst>
              <a:ext uri="{FF2B5EF4-FFF2-40B4-BE49-F238E27FC236}">
                <a16:creationId xmlns:a16="http://schemas.microsoft.com/office/drawing/2014/main" id="{6C1EAA6A-1890-447D-8684-31416E885A10}"/>
              </a:ext>
            </a:extLst>
          </p:cNvPr>
          <p:cNvSpPr>
            <a:spLocks noGrp="1"/>
          </p:cNvSpPr>
          <p:nvPr userDrawn="1">
            <p:ph type="body" sz="quarter" idx="10" hasCustomPrompt="1"/>
          </p:nvPr>
        </p:nvSpPr>
        <p:spPr>
          <a:xfrm>
            <a:off x="1602351" y="4622800"/>
            <a:ext cx="1934963"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74" name="Text Placeholder 69">
            <a:extLst>
              <a:ext uri="{FF2B5EF4-FFF2-40B4-BE49-F238E27FC236}">
                <a16:creationId xmlns:a16="http://schemas.microsoft.com/office/drawing/2014/main" id="{5C0BF638-E43F-47F2-A8A2-6D8F38D5D0D0}"/>
              </a:ext>
            </a:extLst>
          </p:cNvPr>
          <p:cNvSpPr>
            <a:spLocks noGrp="1"/>
          </p:cNvSpPr>
          <p:nvPr userDrawn="1">
            <p:ph type="body" sz="quarter" idx="12" hasCustomPrompt="1"/>
          </p:nvPr>
        </p:nvSpPr>
        <p:spPr>
          <a:xfrm>
            <a:off x="4146412" y="4622800"/>
            <a:ext cx="2004582"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76" name="Text Placeholder 69">
            <a:extLst>
              <a:ext uri="{FF2B5EF4-FFF2-40B4-BE49-F238E27FC236}">
                <a16:creationId xmlns:a16="http://schemas.microsoft.com/office/drawing/2014/main" id="{FFC1DAC1-C1BE-4C49-9BF5-0A1B9C01BE33}"/>
              </a:ext>
            </a:extLst>
          </p:cNvPr>
          <p:cNvSpPr>
            <a:spLocks noGrp="1"/>
          </p:cNvSpPr>
          <p:nvPr userDrawn="1">
            <p:ph type="body" sz="quarter" idx="14" hasCustomPrompt="1"/>
          </p:nvPr>
        </p:nvSpPr>
        <p:spPr>
          <a:xfrm>
            <a:off x="6757607" y="4622800"/>
            <a:ext cx="2004582"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78" name="Text Placeholder 69">
            <a:extLst>
              <a:ext uri="{FF2B5EF4-FFF2-40B4-BE49-F238E27FC236}">
                <a16:creationId xmlns:a16="http://schemas.microsoft.com/office/drawing/2014/main" id="{B826BF73-E2CA-4EF4-B8D4-58F1FB848DCA}"/>
              </a:ext>
            </a:extLst>
          </p:cNvPr>
          <p:cNvSpPr>
            <a:spLocks noGrp="1"/>
          </p:cNvSpPr>
          <p:nvPr userDrawn="1">
            <p:ph type="body" sz="quarter" idx="16" hasCustomPrompt="1"/>
          </p:nvPr>
        </p:nvSpPr>
        <p:spPr>
          <a:xfrm>
            <a:off x="9335411" y="4622800"/>
            <a:ext cx="2004582"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86" name="Text Placeholder 69">
            <a:extLst>
              <a:ext uri="{FF2B5EF4-FFF2-40B4-BE49-F238E27FC236}">
                <a16:creationId xmlns:a16="http://schemas.microsoft.com/office/drawing/2014/main" id="{3A82E356-B99F-413B-BBCE-BA07640E5F3A}"/>
              </a:ext>
            </a:extLst>
          </p:cNvPr>
          <p:cNvSpPr>
            <a:spLocks noGrp="1"/>
          </p:cNvSpPr>
          <p:nvPr userDrawn="1">
            <p:ph type="body" sz="quarter" idx="22" hasCustomPrompt="1"/>
          </p:nvPr>
        </p:nvSpPr>
        <p:spPr>
          <a:xfrm>
            <a:off x="1602350" y="5210678"/>
            <a:ext cx="1934963"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87" name="Text Placeholder 69">
            <a:extLst>
              <a:ext uri="{FF2B5EF4-FFF2-40B4-BE49-F238E27FC236}">
                <a16:creationId xmlns:a16="http://schemas.microsoft.com/office/drawing/2014/main" id="{683A1572-EEA1-4CBE-86CE-9CD9CCCFED29}"/>
              </a:ext>
            </a:extLst>
          </p:cNvPr>
          <p:cNvSpPr>
            <a:spLocks noGrp="1"/>
          </p:cNvSpPr>
          <p:nvPr userDrawn="1">
            <p:ph type="body" sz="quarter" idx="23" hasCustomPrompt="1"/>
          </p:nvPr>
        </p:nvSpPr>
        <p:spPr>
          <a:xfrm>
            <a:off x="4146412" y="5210678"/>
            <a:ext cx="2004582"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91" name="Text Placeholder 69">
            <a:extLst>
              <a:ext uri="{FF2B5EF4-FFF2-40B4-BE49-F238E27FC236}">
                <a16:creationId xmlns:a16="http://schemas.microsoft.com/office/drawing/2014/main" id="{25FCD8C2-CCB1-4C92-9511-F223E473177D}"/>
              </a:ext>
            </a:extLst>
          </p:cNvPr>
          <p:cNvSpPr>
            <a:spLocks noGrp="1"/>
          </p:cNvSpPr>
          <p:nvPr userDrawn="1">
            <p:ph type="body" sz="quarter" idx="24" hasCustomPrompt="1"/>
          </p:nvPr>
        </p:nvSpPr>
        <p:spPr>
          <a:xfrm>
            <a:off x="6760093" y="5210678"/>
            <a:ext cx="1985367"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92" name="Text Placeholder 69">
            <a:extLst>
              <a:ext uri="{FF2B5EF4-FFF2-40B4-BE49-F238E27FC236}">
                <a16:creationId xmlns:a16="http://schemas.microsoft.com/office/drawing/2014/main" id="{A4633DA0-1D5B-45CB-B754-3C539672FAE0}"/>
              </a:ext>
            </a:extLst>
          </p:cNvPr>
          <p:cNvSpPr>
            <a:spLocks noGrp="1"/>
          </p:cNvSpPr>
          <p:nvPr userDrawn="1">
            <p:ph type="body" sz="quarter" idx="25" hasCustomPrompt="1"/>
          </p:nvPr>
        </p:nvSpPr>
        <p:spPr>
          <a:xfrm>
            <a:off x="9327185" y="5210678"/>
            <a:ext cx="2012808"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54" name="Rectangle 53">
            <a:extLst>
              <a:ext uri="{FF2B5EF4-FFF2-40B4-BE49-F238E27FC236}">
                <a16:creationId xmlns:a16="http://schemas.microsoft.com/office/drawing/2014/main" id="{EE27ACEA-918D-4017-AD11-9F75E42856A9}"/>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46" name="Picture 3">
            <a:extLst>
              <a:ext uri="{FF2B5EF4-FFF2-40B4-BE49-F238E27FC236}">
                <a16:creationId xmlns:a16="http://schemas.microsoft.com/office/drawing/2014/main" id="{4864E88E-7AD9-4FD6-9F5D-FD2887D3DB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190" y="6350938"/>
            <a:ext cx="1136795" cy="405462"/>
          </a:xfrm>
          <a:prstGeom prst="rect">
            <a:avLst/>
          </a:prstGeom>
        </p:spPr>
      </p:pic>
      <p:sp>
        <p:nvSpPr>
          <p:cNvPr id="52" name="Rectangle 51">
            <a:extLst>
              <a:ext uri="{FF2B5EF4-FFF2-40B4-BE49-F238E27FC236}">
                <a16:creationId xmlns:a16="http://schemas.microsoft.com/office/drawing/2014/main" id="{41E962F1-F847-4A1B-B7BE-E5A0832FB984}"/>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cxnSp>
        <p:nvCxnSpPr>
          <p:cNvPr id="53" name="Straight Connector 3">
            <a:extLst>
              <a:ext uri="{FF2B5EF4-FFF2-40B4-BE49-F238E27FC236}">
                <a16:creationId xmlns:a16="http://schemas.microsoft.com/office/drawing/2014/main" id="{0CFC3825-1B40-4237-9CF0-6F3A1C1F8B1C}"/>
              </a:ext>
            </a:extLst>
          </p:cNvPr>
          <p:cNvCxnSpPr/>
          <p:nvPr userDrawn="1"/>
        </p:nvCxnSpPr>
        <p:spPr>
          <a:xfrm>
            <a:off x="701105" y="1488000"/>
            <a:ext cx="400611" cy="0"/>
          </a:xfrm>
          <a:prstGeom prst="line">
            <a:avLst/>
          </a:prstGeom>
          <a:noFill/>
          <a:ln w="19050" cap="flat" cmpd="sng" algn="ctr">
            <a:solidFill>
              <a:srgbClr val="95C11F"/>
            </a:solidFill>
            <a:prstDash val="solid"/>
            <a:miter lim="800000"/>
          </a:ln>
          <a:effectLst/>
        </p:spPr>
      </p:cxnSp>
      <p:sp>
        <p:nvSpPr>
          <p:cNvPr id="55" name="Rectangle 54">
            <a:extLst>
              <a:ext uri="{FF2B5EF4-FFF2-40B4-BE49-F238E27FC236}">
                <a16:creationId xmlns:a16="http://schemas.microsoft.com/office/drawing/2014/main" id="{DA72EAF8-53B1-49DD-B7C7-6EDFEB5B0933}"/>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a:solidFill>
                  <a:srgbClr val="2A2A2A">
                    <a:tint val="75000"/>
                  </a:srgbClr>
                </a:solidFill>
                <a:latin typeface="Source Sans Pro"/>
              </a:rPr>
              <a:t> </a:t>
            </a:r>
          </a:p>
        </p:txBody>
      </p:sp>
    </p:spTree>
    <p:extLst>
      <p:ext uri="{BB962C8B-B14F-4D97-AF65-F5344CB8AC3E}">
        <p14:creationId xmlns:p14="http://schemas.microsoft.com/office/powerpoint/2010/main" val="384354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ommaire - 5 étap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46A966-C4C9-4B34-818A-347EFB5A0E1C}"/>
              </a:ext>
            </a:extLst>
          </p:cNvPr>
          <p:cNvSpPr/>
          <p:nvPr userDrawn="1"/>
        </p:nvSpPr>
        <p:spPr>
          <a:xfrm>
            <a:off x="0" y="4099179"/>
            <a:ext cx="12192000" cy="2758820"/>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Circle: Hollow 3">
            <a:extLst>
              <a:ext uri="{FF2B5EF4-FFF2-40B4-BE49-F238E27FC236}">
                <a16:creationId xmlns:a16="http://schemas.microsoft.com/office/drawing/2014/main" id="{0F6CEC5F-AE9A-4E0D-8004-1C49CCE845A2}"/>
              </a:ext>
            </a:extLst>
          </p:cNvPr>
          <p:cNvSpPr/>
          <p:nvPr userDrawn="1"/>
        </p:nvSpPr>
        <p:spPr>
          <a:xfrm>
            <a:off x="629876"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5" name="Rectangle 4">
            <a:extLst>
              <a:ext uri="{FF2B5EF4-FFF2-40B4-BE49-F238E27FC236}">
                <a16:creationId xmlns:a16="http://schemas.microsoft.com/office/drawing/2014/main" id="{776514E0-21EB-4DCE-B3A9-64E44A7121B4}"/>
              </a:ext>
            </a:extLst>
          </p:cNvPr>
          <p:cNvSpPr/>
          <p:nvPr userDrawn="1"/>
        </p:nvSpPr>
        <p:spPr>
          <a:xfrm>
            <a:off x="841814"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 name="Rectangle 6">
            <a:extLst>
              <a:ext uri="{FF2B5EF4-FFF2-40B4-BE49-F238E27FC236}">
                <a16:creationId xmlns:a16="http://schemas.microsoft.com/office/drawing/2014/main" id="{21B11C1E-5298-4604-BF47-A76F9C201E95}"/>
              </a:ext>
            </a:extLst>
          </p:cNvPr>
          <p:cNvSpPr/>
          <p:nvPr userDrawn="1"/>
        </p:nvSpPr>
        <p:spPr>
          <a:xfrm>
            <a:off x="596146" y="2475026"/>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1</a:t>
            </a:r>
          </a:p>
        </p:txBody>
      </p:sp>
      <p:sp>
        <p:nvSpPr>
          <p:cNvPr id="10" name="Rectangle 9">
            <a:extLst>
              <a:ext uri="{FF2B5EF4-FFF2-40B4-BE49-F238E27FC236}">
                <a16:creationId xmlns:a16="http://schemas.microsoft.com/office/drawing/2014/main" id="{E0CCB982-1E19-4C0D-B45F-31B6178A8167}"/>
              </a:ext>
            </a:extLst>
          </p:cNvPr>
          <p:cNvSpPr/>
          <p:nvPr userDrawn="1"/>
        </p:nvSpPr>
        <p:spPr>
          <a:xfrm>
            <a:off x="2855859" y="2442134"/>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2</a:t>
            </a:r>
          </a:p>
        </p:txBody>
      </p:sp>
      <p:sp>
        <p:nvSpPr>
          <p:cNvPr id="11" name="Circle: Hollow 10">
            <a:extLst>
              <a:ext uri="{FF2B5EF4-FFF2-40B4-BE49-F238E27FC236}">
                <a16:creationId xmlns:a16="http://schemas.microsoft.com/office/drawing/2014/main" id="{A9197B86-4112-4F18-9F2C-1BDE58D36A1F}"/>
              </a:ext>
            </a:extLst>
          </p:cNvPr>
          <p:cNvSpPr/>
          <p:nvPr userDrawn="1"/>
        </p:nvSpPr>
        <p:spPr>
          <a:xfrm>
            <a:off x="2806760" y="4421727"/>
            <a:ext cx="549361" cy="549361"/>
          </a:xfrm>
          <a:prstGeom prst="donut">
            <a:avLst>
              <a:gd name="adj" fmla="val 11448"/>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2" name="Circle: Hollow 11">
            <a:extLst>
              <a:ext uri="{FF2B5EF4-FFF2-40B4-BE49-F238E27FC236}">
                <a16:creationId xmlns:a16="http://schemas.microsoft.com/office/drawing/2014/main" id="{6877F580-D771-403F-97C8-69605FFC5FE8}"/>
              </a:ext>
            </a:extLst>
          </p:cNvPr>
          <p:cNvSpPr/>
          <p:nvPr userDrawn="1"/>
        </p:nvSpPr>
        <p:spPr>
          <a:xfrm>
            <a:off x="5068965" y="4421727"/>
            <a:ext cx="549361" cy="549361"/>
          </a:xfrm>
          <a:prstGeom prst="donut">
            <a:avLst>
              <a:gd name="adj" fmla="val 11448"/>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3" name="Circle: Hollow 12">
            <a:extLst>
              <a:ext uri="{FF2B5EF4-FFF2-40B4-BE49-F238E27FC236}">
                <a16:creationId xmlns:a16="http://schemas.microsoft.com/office/drawing/2014/main" id="{BA6C95C0-0F14-42B0-8CCB-A7BBBCD55206}"/>
              </a:ext>
            </a:extLst>
          </p:cNvPr>
          <p:cNvSpPr/>
          <p:nvPr userDrawn="1"/>
        </p:nvSpPr>
        <p:spPr>
          <a:xfrm>
            <a:off x="7275603"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4" name="Circle: Hollow 13">
            <a:extLst>
              <a:ext uri="{FF2B5EF4-FFF2-40B4-BE49-F238E27FC236}">
                <a16:creationId xmlns:a16="http://schemas.microsoft.com/office/drawing/2014/main" id="{0F17009D-6404-41C9-945D-9567B29809BF}"/>
              </a:ext>
            </a:extLst>
          </p:cNvPr>
          <p:cNvSpPr/>
          <p:nvPr userDrawn="1"/>
        </p:nvSpPr>
        <p:spPr>
          <a:xfrm>
            <a:off x="9506330" y="4421727"/>
            <a:ext cx="549361" cy="549361"/>
          </a:xfrm>
          <a:prstGeom prst="donut">
            <a:avLst>
              <a:gd name="adj" fmla="val 11448"/>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5" name="Rectangle 14">
            <a:extLst>
              <a:ext uri="{FF2B5EF4-FFF2-40B4-BE49-F238E27FC236}">
                <a16:creationId xmlns:a16="http://schemas.microsoft.com/office/drawing/2014/main" id="{A8BC7D3A-B6AE-44BF-8C0B-7ED1AD4965D2}"/>
              </a:ext>
            </a:extLst>
          </p:cNvPr>
          <p:cNvSpPr/>
          <p:nvPr userDrawn="1"/>
        </p:nvSpPr>
        <p:spPr>
          <a:xfrm>
            <a:off x="2980522" y="4619413"/>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Rectangle 15">
            <a:extLst>
              <a:ext uri="{FF2B5EF4-FFF2-40B4-BE49-F238E27FC236}">
                <a16:creationId xmlns:a16="http://schemas.microsoft.com/office/drawing/2014/main" id="{E3A55853-3D36-451B-AA35-146532EB5FED}"/>
              </a:ext>
            </a:extLst>
          </p:cNvPr>
          <p:cNvSpPr/>
          <p:nvPr userDrawn="1"/>
        </p:nvSpPr>
        <p:spPr>
          <a:xfrm>
            <a:off x="5202112"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Rectangle 16">
            <a:extLst>
              <a:ext uri="{FF2B5EF4-FFF2-40B4-BE49-F238E27FC236}">
                <a16:creationId xmlns:a16="http://schemas.microsoft.com/office/drawing/2014/main" id="{3339BAAB-F779-45B2-83CD-98D2FE75D2D2}"/>
              </a:ext>
            </a:extLst>
          </p:cNvPr>
          <p:cNvSpPr/>
          <p:nvPr userDrawn="1"/>
        </p:nvSpPr>
        <p:spPr>
          <a:xfrm>
            <a:off x="7422185"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8" name="Rectangle 17">
            <a:extLst>
              <a:ext uri="{FF2B5EF4-FFF2-40B4-BE49-F238E27FC236}">
                <a16:creationId xmlns:a16="http://schemas.microsoft.com/office/drawing/2014/main" id="{C03FD809-A250-4CAF-982A-0E5A2A4E1A85}"/>
              </a:ext>
            </a:extLst>
          </p:cNvPr>
          <p:cNvSpPr/>
          <p:nvPr userDrawn="1"/>
        </p:nvSpPr>
        <p:spPr>
          <a:xfrm>
            <a:off x="9657157"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1" name="Rectangle 20">
            <a:extLst>
              <a:ext uri="{FF2B5EF4-FFF2-40B4-BE49-F238E27FC236}">
                <a16:creationId xmlns:a16="http://schemas.microsoft.com/office/drawing/2014/main" id="{2A0BAA8C-B336-4155-8917-D6CF33A3BAC3}"/>
              </a:ext>
            </a:extLst>
          </p:cNvPr>
          <p:cNvSpPr/>
          <p:nvPr userDrawn="1"/>
        </p:nvSpPr>
        <p:spPr>
          <a:xfrm>
            <a:off x="5083540" y="2475026"/>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3</a:t>
            </a:r>
          </a:p>
        </p:txBody>
      </p:sp>
      <p:sp>
        <p:nvSpPr>
          <p:cNvPr id="24" name="Rectangle 23">
            <a:extLst>
              <a:ext uri="{FF2B5EF4-FFF2-40B4-BE49-F238E27FC236}">
                <a16:creationId xmlns:a16="http://schemas.microsoft.com/office/drawing/2014/main" id="{A870167E-D4D5-404B-9A91-8D16FE02906D}"/>
              </a:ext>
            </a:extLst>
          </p:cNvPr>
          <p:cNvSpPr/>
          <p:nvPr userDrawn="1"/>
        </p:nvSpPr>
        <p:spPr>
          <a:xfrm>
            <a:off x="7314958" y="2442134"/>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4</a:t>
            </a:r>
          </a:p>
        </p:txBody>
      </p:sp>
      <p:sp>
        <p:nvSpPr>
          <p:cNvPr id="27" name="Rectangle 26">
            <a:extLst>
              <a:ext uri="{FF2B5EF4-FFF2-40B4-BE49-F238E27FC236}">
                <a16:creationId xmlns:a16="http://schemas.microsoft.com/office/drawing/2014/main" id="{33A7DDAB-98F5-4037-BC96-D994969BE4DC}"/>
              </a:ext>
            </a:extLst>
          </p:cNvPr>
          <p:cNvSpPr/>
          <p:nvPr userDrawn="1"/>
        </p:nvSpPr>
        <p:spPr>
          <a:xfrm>
            <a:off x="9571141" y="2442134"/>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5</a:t>
            </a:r>
          </a:p>
        </p:txBody>
      </p:sp>
      <p:grpSp>
        <p:nvGrpSpPr>
          <p:cNvPr id="2" name="Group 1">
            <a:extLst>
              <a:ext uri="{FF2B5EF4-FFF2-40B4-BE49-F238E27FC236}">
                <a16:creationId xmlns:a16="http://schemas.microsoft.com/office/drawing/2014/main" id="{72C72B39-C311-4C9A-BEDF-2B15305E04F3}"/>
              </a:ext>
            </a:extLst>
          </p:cNvPr>
          <p:cNvGrpSpPr/>
          <p:nvPr userDrawn="1"/>
        </p:nvGrpSpPr>
        <p:grpSpPr>
          <a:xfrm>
            <a:off x="9833" y="2242885"/>
            <a:ext cx="11732224" cy="392555"/>
            <a:chOff x="9833" y="2242885"/>
            <a:chExt cx="11732224" cy="392555"/>
          </a:xfrm>
        </p:grpSpPr>
        <p:grpSp>
          <p:nvGrpSpPr>
            <p:cNvPr id="32" name="Group 31">
              <a:extLst>
                <a:ext uri="{FF2B5EF4-FFF2-40B4-BE49-F238E27FC236}">
                  <a16:creationId xmlns:a16="http://schemas.microsoft.com/office/drawing/2014/main" id="{6B0E4609-7BF3-4FCA-9C09-421508C48BA4}"/>
                </a:ext>
              </a:extLst>
            </p:cNvPr>
            <p:cNvGrpSpPr/>
            <p:nvPr userDrawn="1"/>
          </p:nvGrpSpPr>
          <p:grpSpPr>
            <a:xfrm>
              <a:off x="787171" y="2242885"/>
              <a:ext cx="392554" cy="392555"/>
              <a:chOff x="1334919" y="2610678"/>
              <a:chExt cx="409576" cy="409576"/>
            </a:xfrm>
          </p:grpSpPr>
          <p:sp>
            <p:nvSpPr>
              <p:cNvPr id="33" name="Oval 32">
                <a:extLst>
                  <a:ext uri="{FF2B5EF4-FFF2-40B4-BE49-F238E27FC236}">
                    <a16:creationId xmlns:a16="http://schemas.microsoft.com/office/drawing/2014/main" id="{F299552E-B2F0-476D-8563-B0A6684F095C}"/>
                  </a:ext>
                </a:extLst>
              </p:cNvPr>
              <p:cNvSpPr/>
              <p:nvPr/>
            </p:nvSpPr>
            <p:spPr>
              <a:xfrm>
                <a:off x="133491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4" name="Oval 33">
                <a:extLst>
                  <a:ext uri="{FF2B5EF4-FFF2-40B4-BE49-F238E27FC236}">
                    <a16:creationId xmlns:a16="http://schemas.microsoft.com/office/drawing/2014/main" id="{1EEF82FC-1DCA-47B9-9A3A-230E468AB64D}"/>
                  </a:ext>
                </a:extLst>
              </p:cNvPr>
              <p:cNvSpPr/>
              <p:nvPr/>
            </p:nvSpPr>
            <p:spPr>
              <a:xfrm>
                <a:off x="1505973"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5" name="Group 34">
              <a:extLst>
                <a:ext uri="{FF2B5EF4-FFF2-40B4-BE49-F238E27FC236}">
                  <a16:creationId xmlns:a16="http://schemas.microsoft.com/office/drawing/2014/main" id="{F9DCA15E-FE0E-4DAF-92D9-862650F548EF}"/>
                </a:ext>
              </a:extLst>
            </p:cNvPr>
            <p:cNvGrpSpPr/>
            <p:nvPr userDrawn="1"/>
          </p:nvGrpSpPr>
          <p:grpSpPr>
            <a:xfrm>
              <a:off x="3047992" y="2242885"/>
              <a:ext cx="392554" cy="392555"/>
              <a:chOff x="3693771" y="3258202"/>
              <a:chExt cx="409576" cy="409576"/>
            </a:xfrm>
          </p:grpSpPr>
          <p:sp>
            <p:nvSpPr>
              <p:cNvPr id="36" name="Oval 35">
                <a:extLst>
                  <a:ext uri="{FF2B5EF4-FFF2-40B4-BE49-F238E27FC236}">
                    <a16:creationId xmlns:a16="http://schemas.microsoft.com/office/drawing/2014/main" id="{7A9913B4-571F-4363-B57D-655F7CD26606}"/>
                  </a:ext>
                </a:extLst>
              </p:cNvPr>
              <p:cNvSpPr/>
              <p:nvPr/>
            </p:nvSpPr>
            <p:spPr>
              <a:xfrm>
                <a:off x="3693771"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7" name="Oval 36">
                <a:extLst>
                  <a:ext uri="{FF2B5EF4-FFF2-40B4-BE49-F238E27FC236}">
                    <a16:creationId xmlns:a16="http://schemas.microsoft.com/office/drawing/2014/main" id="{664C131D-52D5-4AC6-951F-6730266B2B47}"/>
                  </a:ext>
                </a:extLst>
              </p:cNvPr>
              <p:cNvSpPr/>
              <p:nvPr/>
            </p:nvSpPr>
            <p:spPr>
              <a:xfrm>
                <a:off x="3864825"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8" name="Group 37">
              <a:extLst>
                <a:ext uri="{FF2B5EF4-FFF2-40B4-BE49-F238E27FC236}">
                  <a16:creationId xmlns:a16="http://schemas.microsoft.com/office/drawing/2014/main" id="{D487488A-AEC4-4DD5-BD70-F5EF9E65D627}"/>
                </a:ext>
              </a:extLst>
            </p:cNvPr>
            <p:cNvGrpSpPr/>
            <p:nvPr userDrawn="1"/>
          </p:nvGrpSpPr>
          <p:grpSpPr>
            <a:xfrm>
              <a:off x="5280625" y="2242885"/>
              <a:ext cx="392554" cy="392555"/>
              <a:chOff x="6023213" y="2610678"/>
              <a:chExt cx="409576" cy="409576"/>
            </a:xfrm>
          </p:grpSpPr>
          <p:sp>
            <p:nvSpPr>
              <p:cNvPr id="39" name="Oval 38">
                <a:extLst>
                  <a:ext uri="{FF2B5EF4-FFF2-40B4-BE49-F238E27FC236}">
                    <a16:creationId xmlns:a16="http://schemas.microsoft.com/office/drawing/2014/main" id="{67CC31B7-DE1C-4739-87E7-2151030BA623}"/>
                  </a:ext>
                </a:extLst>
              </p:cNvPr>
              <p:cNvSpPr/>
              <p:nvPr/>
            </p:nvSpPr>
            <p:spPr>
              <a:xfrm>
                <a:off x="6023213"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0" name="Oval 39">
                <a:extLst>
                  <a:ext uri="{FF2B5EF4-FFF2-40B4-BE49-F238E27FC236}">
                    <a16:creationId xmlns:a16="http://schemas.microsoft.com/office/drawing/2014/main" id="{0D2701EB-7E86-4753-8FAC-8376E4F847D9}"/>
                  </a:ext>
                </a:extLst>
              </p:cNvPr>
              <p:cNvSpPr/>
              <p:nvPr/>
            </p:nvSpPr>
            <p:spPr>
              <a:xfrm>
                <a:off x="6194267"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41" name="Group 40">
              <a:extLst>
                <a:ext uri="{FF2B5EF4-FFF2-40B4-BE49-F238E27FC236}">
                  <a16:creationId xmlns:a16="http://schemas.microsoft.com/office/drawing/2014/main" id="{7B097413-A9AE-4C17-B8ED-0F28F1DC63F4}"/>
                </a:ext>
              </a:extLst>
            </p:cNvPr>
            <p:cNvGrpSpPr/>
            <p:nvPr userDrawn="1"/>
          </p:nvGrpSpPr>
          <p:grpSpPr>
            <a:xfrm>
              <a:off x="7554751" y="2242885"/>
              <a:ext cx="392554" cy="392555"/>
              <a:chOff x="8395948" y="3258202"/>
              <a:chExt cx="409576" cy="409576"/>
            </a:xfrm>
          </p:grpSpPr>
          <p:sp>
            <p:nvSpPr>
              <p:cNvPr id="42" name="Oval 41">
                <a:extLst>
                  <a:ext uri="{FF2B5EF4-FFF2-40B4-BE49-F238E27FC236}">
                    <a16:creationId xmlns:a16="http://schemas.microsoft.com/office/drawing/2014/main" id="{15F4C12E-4029-4411-AF94-B4271DDAF35F}"/>
                  </a:ext>
                </a:extLst>
              </p:cNvPr>
              <p:cNvSpPr/>
              <p:nvPr/>
            </p:nvSpPr>
            <p:spPr>
              <a:xfrm>
                <a:off x="8395948"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3" name="Oval 42">
                <a:extLst>
                  <a:ext uri="{FF2B5EF4-FFF2-40B4-BE49-F238E27FC236}">
                    <a16:creationId xmlns:a16="http://schemas.microsoft.com/office/drawing/2014/main" id="{D0B4B4C2-A5CE-47B1-912B-09A0B25C78B3}"/>
                  </a:ext>
                </a:extLst>
              </p:cNvPr>
              <p:cNvSpPr/>
              <p:nvPr/>
            </p:nvSpPr>
            <p:spPr>
              <a:xfrm>
                <a:off x="8567002"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44" name="Group 43">
              <a:extLst>
                <a:ext uri="{FF2B5EF4-FFF2-40B4-BE49-F238E27FC236}">
                  <a16:creationId xmlns:a16="http://schemas.microsoft.com/office/drawing/2014/main" id="{1AEC48DA-A6ED-4CA9-9A2E-B8EB64D5D361}"/>
                </a:ext>
              </a:extLst>
            </p:cNvPr>
            <p:cNvGrpSpPr/>
            <p:nvPr userDrawn="1"/>
          </p:nvGrpSpPr>
          <p:grpSpPr>
            <a:xfrm>
              <a:off x="9798013" y="2242885"/>
              <a:ext cx="392554" cy="392555"/>
              <a:chOff x="10736479" y="2610678"/>
              <a:chExt cx="409576" cy="409576"/>
            </a:xfrm>
          </p:grpSpPr>
          <p:sp>
            <p:nvSpPr>
              <p:cNvPr id="45" name="Oval 44">
                <a:extLst>
                  <a:ext uri="{FF2B5EF4-FFF2-40B4-BE49-F238E27FC236}">
                    <a16:creationId xmlns:a16="http://schemas.microsoft.com/office/drawing/2014/main" id="{E864F727-AD4E-429D-9A57-D06B6AC6AC26}"/>
                  </a:ext>
                </a:extLst>
              </p:cNvPr>
              <p:cNvSpPr/>
              <p:nvPr/>
            </p:nvSpPr>
            <p:spPr>
              <a:xfrm>
                <a:off x="1073647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6" name="Oval 45">
                <a:extLst>
                  <a:ext uri="{FF2B5EF4-FFF2-40B4-BE49-F238E27FC236}">
                    <a16:creationId xmlns:a16="http://schemas.microsoft.com/office/drawing/2014/main" id="{F8AAF528-A313-4E54-93D4-14A1E2A71D30}"/>
                  </a:ext>
                </a:extLst>
              </p:cNvPr>
              <p:cNvSpPr/>
              <p:nvPr/>
            </p:nvSpPr>
            <p:spPr>
              <a:xfrm>
                <a:off x="10907533"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cxnSp>
          <p:nvCxnSpPr>
            <p:cNvPr id="47" name="Straight Connector 46">
              <a:extLst>
                <a:ext uri="{FF2B5EF4-FFF2-40B4-BE49-F238E27FC236}">
                  <a16:creationId xmlns:a16="http://schemas.microsoft.com/office/drawing/2014/main" id="{96B86BD2-FF77-4E99-A7C1-65A735D0A8AD}"/>
                </a:ext>
              </a:extLst>
            </p:cNvPr>
            <p:cNvCxnSpPr/>
            <p:nvPr userDrawn="1"/>
          </p:nvCxnSpPr>
          <p:spPr>
            <a:xfrm>
              <a:off x="9833" y="2439163"/>
              <a:ext cx="60252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B3B7F2E-532F-421C-B276-2D8F1BE8695E}"/>
                </a:ext>
              </a:extLst>
            </p:cNvPr>
            <p:cNvCxnSpPr>
              <a:cxnSpLocks/>
            </p:cNvCxnSpPr>
            <p:nvPr userDrawn="1"/>
          </p:nvCxnSpPr>
          <p:spPr>
            <a:xfrm>
              <a:off x="1351818" y="2439163"/>
              <a:ext cx="149718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E1D54E-614A-4BDE-9A3E-478FAEF03D5E}"/>
                </a:ext>
              </a:extLst>
            </p:cNvPr>
            <p:cNvCxnSpPr>
              <a:cxnSpLocks/>
            </p:cNvCxnSpPr>
            <p:nvPr userDrawn="1"/>
          </p:nvCxnSpPr>
          <p:spPr>
            <a:xfrm>
              <a:off x="3603393" y="2439163"/>
              <a:ext cx="149718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EECA1C-F4B6-4E80-9525-66D6406EEF81}"/>
                </a:ext>
              </a:extLst>
            </p:cNvPr>
            <p:cNvCxnSpPr>
              <a:cxnSpLocks/>
            </p:cNvCxnSpPr>
            <p:nvPr userDrawn="1"/>
          </p:nvCxnSpPr>
          <p:spPr>
            <a:xfrm>
              <a:off x="5852490" y="2439163"/>
              <a:ext cx="149718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99DF0F-6669-462F-A243-0DCE9F767613}"/>
                </a:ext>
              </a:extLst>
            </p:cNvPr>
            <p:cNvCxnSpPr>
              <a:cxnSpLocks/>
            </p:cNvCxnSpPr>
            <p:nvPr userDrawn="1"/>
          </p:nvCxnSpPr>
          <p:spPr>
            <a:xfrm>
              <a:off x="8104065" y="2439163"/>
              <a:ext cx="149718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B4F4384-4CA9-49A3-A5E0-A7FB4B45917D}"/>
                </a:ext>
              </a:extLst>
            </p:cNvPr>
            <p:cNvCxnSpPr>
              <a:cxnSpLocks/>
            </p:cNvCxnSpPr>
            <p:nvPr userDrawn="1"/>
          </p:nvCxnSpPr>
          <p:spPr>
            <a:xfrm>
              <a:off x="10290606" y="2439163"/>
              <a:ext cx="1451451" cy="0"/>
            </a:xfrm>
            <a:prstGeom prst="line">
              <a:avLst/>
            </a:prstGeom>
            <a:ln>
              <a:prstDash val="dashDot"/>
              <a:tailEnd type="arrow"/>
            </a:ln>
          </p:spPr>
          <p:style>
            <a:lnRef idx="1">
              <a:schemeClr val="accent1"/>
            </a:lnRef>
            <a:fillRef idx="0">
              <a:schemeClr val="accent1"/>
            </a:fillRef>
            <a:effectRef idx="0">
              <a:schemeClr val="accent1"/>
            </a:effectRef>
            <a:fontRef idx="minor">
              <a:schemeClr val="tx1"/>
            </a:fontRef>
          </p:style>
        </p:cxnSp>
      </p:grpSp>
      <p:sp>
        <p:nvSpPr>
          <p:cNvPr id="64" name="Title 63">
            <a:extLst>
              <a:ext uri="{FF2B5EF4-FFF2-40B4-BE49-F238E27FC236}">
                <a16:creationId xmlns:a16="http://schemas.microsoft.com/office/drawing/2014/main" id="{121ED9CD-2989-4577-B5BE-CFD2ECE88F30}"/>
              </a:ext>
            </a:extLst>
          </p:cNvPr>
          <p:cNvSpPr>
            <a:spLocks noGrp="1"/>
          </p:cNvSpPr>
          <p:nvPr userDrawn="1">
            <p:ph type="title" hasCustomPrompt="1"/>
          </p:nvPr>
        </p:nvSpPr>
        <p:spPr>
          <a:xfrm>
            <a:off x="701105" y="817049"/>
            <a:ext cx="4207949" cy="477560"/>
          </a:xfrm>
          <a:prstGeom prst="rect">
            <a:avLst/>
          </a:prstGeom>
        </p:spPr>
        <p:txBody>
          <a:bodyPr anchor="b"/>
          <a:lstStyle>
            <a:lvl1pPr algn="l" defTabSz="914400" rtl="0" eaLnBrk="1" latinLnBrk="0" hangingPunct="1">
              <a:lnSpc>
                <a:spcPct val="90000"/>
              </a:lnSpc>
              <a:spcBef>
                <a:spcPct val="0"/>
              </a:spcBef>
              <a:buNone/>
              <a:defRPr lang="fr-FR" sz="2800" b="1" kern="1200" dirty="0">
                <a:solidFill>
                  <a:schemeClr val="tx1"/>
                </a:solidFill>
                <a:latin typeface="Book Antiqua" panose="02040602050305030304" pitchFamily="18" charset="0"/>
                <a:ea typeface="+mj-ea"/>
                <a:cs typeface="+mj-cs"/>
              </a:defRPr>
            </a:lvl1pPr>
          </a:lstStyle>
          <a:p>
            <a:r>
              <a:rPr lang="en-US"/>
              <a:t>Ajoutez un </a:t>
            </a:r>
            <a:r>
              <a:rPr lang="en-US" err="1"/>
              <a:t>titre</a:t>
            </a:r>
            <a:endParaRPr lang="fr-FR"/>
          </a:p>
        </p:txBody>
      </p:sp>
      <p:sp>
        <p:nvSpPr>
          <p:cNvPr id="70" name="Text Placeholder 69">
            <a:extLst>
              <a:ext uri="{FF2B5EF4-FFF2-40B4-BE49-F238E27FC236}">
                <a16:creationId xmlns:a16="http://schemas.microsoft.com/office/drawing/2014/main" id="{6C1EAA6A-1890-447D-8684-31416E885A10}"/>
              </a:ext>
            </a:extLst>
          </p:cNvPr>
          <p:cNvSpPr>
            <a:spLocks noGrp="1"/>
          </p:cNvSpPr>
          <p:nvPr userDrawn="1">
            <p:ph type="body" sz="quarter" idx="10" hasCustomPrompt="1"/>
          </p:nvPr>
        </p:nvSpPr>
        <p:spPr>
          <a:xfrm>
            <a:off x="840351" y="4622800"/>
            <a:ext cx="1934963"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74" name="Text Placeholder 69">
            <a:extLst>
              <a:ext uri="{FF2B5EF4-FFF2-40B4-BE49-F238E27FC236}">
                <a16:creationId xmlns:a16="http://schemas.microsoft.com/office/drawing/2014/main" id="{5C0BF638-E43F-47F2-A8A2-6D8F38D5D0D0}"/>
              </a:ext>
            </a:extLst>
          </p:cNvPr>
          <p:cNvSpPr>
            <a:spLocks noGrp="1"/>
          </p:cNvSpPr>
          <p:nvPr userDrawn="1">
            <p:ph type="body" sz="quarter" idx="12" hasCustomPrompt="1"/>
          </p:nvPr>
        </p:nvSpPr>
        <p:spPr>
          <a:xfrm>
            <a:off x="2990712" y="4622800"/>
            <a:ext cx="2004582"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76" name="Text Placeholder 69">
            <a:extLst>
              <a:ext uri="{FF2B5EF4-FFF2-40B4-BE49-F238E27FC236}">
                <a16:creationId xmlns:a16="http://schemas.microsoft.com/office/drawing/2014/main" id="{FFC1DAC1-C1BE-4C49-9BF5-0A1B9C01BE33}"/>
              </a:ext>
            </a:extLst>
          </p:cNvPr>
          <p:cNvSpPr>
            <a:spLocks noGrp="1"/>
          </p:cNvSpPr>
          <p:nvPr userDrawn="1">
            <p:ph type="body" sz="quarter" idx="14" hasCustomPrompt="1"/>
          </p:nvPr>
        </p:nvSpPr>
        <p:spPr>
          <a:xfrm>
            <a:off x="5208207" y="4622800"/>
            <a:ext cx="2004582"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78" name="Text Placeholder 69">
            <a:extLst>
              <a:ext uri="{FF2B5EF4-FFF2-40B4-BE49-F238E27FC236}">
                <a16:creationId xmlns:a16="http://schemas.microsoft.com/office/drawing/2014/main" id="{B826BF73-E2CA-4EF4-B8D4-58F1FB848DCA}"/>
              </a:ext>
            </a:extLst>
          </p:cNvPr>
          <p:cNvSpPr>
            <a:spLocks noGrp="1"/>
          </p:cNvSpPr>
          <p:nvPr userDrawn="1">
            <p:ph type="body" sz="quarter" idx="16" hasCustomPrompt="1"/>
          </p:nvPr>
        </p:nvSpPr>
        <p:spPr>
          <a:xfrm>
            <a:off x="7430411" y="4622800"/>
            <a:ext cx="2004582"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80" name="Text Placeholder 69">
            <a:extLst>
              <a:ext uri="{FF2B5EF4-FFF2-40B4-BE49-F238E27FC236}">
                <a16:creationId xmlns:a16="http://schemas.microsoft.com/office/drawing/2014/main" id="{4E4CC8DE-B00E-438B-AFC3-3A29E0CAAE6D}"/>
              </a:ext>
            </a:extLst>
          </p:cNvPr>
          <p:cNvSpPr>
            <a:spLocks noGrp="1"/>
          </p:cNvSpPr>
          <p:nvPr userDrawn="1">
            <p:ph type="body" sz="quarter" idx="18" hasCustomPrompt="1"/>
          </p:nvPr>
        </p:nvSpPr>
        <p:spPr>
          <a:xfrm>
            <a:off x="9664905" y="4622800"/>
            <a:ext cx="2004582"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86" name="Text Placeholder 69">
            <a:extLst>
              <a:ext uri="{FF2B5EF4-FFF2-40B4-BE49-F238E27FC236}">
                <a16:creationId xmlns:a16="http://schemas.microsoft.com/office/drawing/2014/main" id="{3A82E356-B99F-413B-BBCE-BA07640E5F3A}"/>
              </a:ext>
            </a:extLst>
          </p:cNvPr>
          <p:cNvSpPr>
            <a:spLocks noGrp="1"/>
          </p:cNvSpPr>
          <p:nvPr userDrawn="1">
            <p:ph type="body" sz="quarter" idx="22" hasCustomPrompt="1"/>
          </p:nvPr>
        </p:nvSpPr>
        <p:spPr>
          <a:xfrm>
            <a:off x="840350" y="5210678"/>
            <a:ext cx="1934963"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87" name="Text Placeholder 69">
            <a:extLst>
              <a:ext uri="{FF2B5EF4-FFF2-40B4-BE49-F238E27FC236}">
                <a16:creationId xmlns:a16="http://schemas.microsoft.com/office/drawing/2014/main" id="{683A1572-EEA1-4CBE-86CE-9CD9CCCFED29}"/>
              </a:ext>
            </a:extLst>
          </p:cNvPr>
          <p:cNvSpPr>
            <a:spLocks noGrp="1"/>
          </p:cNvSpPr>
          <p:nvPr userDrawn="1">
            <p:ph type="body" sz="quarter" idx="23" hasCustomPrompt="1"/>
          </p:nvPr>
        </p:nvSpPr>
        <p:spPr>
          <a:xfrm>
            <a:off x="2990712" y="5210678"/>
            <a:ext cx="2004582"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91" name="Text Placeholder 69">
            <a:extLst>
              <a:ext uri="{FF2B5EF4-FFF2-40B4-BE49-F238E27FC236}">
                <a16:creationId xmlns:a16="http://schemas.microsoft.com/office/drawing/2014/main" id="{25FCD8C2-CCB1-4C92-9511-F223E473177D}"/>
              </a:ext>
            </a:extLst>
          </p:cNvPr>
          <p:cNvSpPr>
            <a:spLocks noGrp="1"/>
          </p:cNvSpPr>
          <p:nvPr userDrawn="1">
            <p:ph type="body" sz="quarter" idx="24" hasCustomPrompt="1"/>
          </p:nvPr>
        </p:nvSpPr>
        <p:spPr>
          <a:xfrm>
            <a:off x="5210693" y="5210678"/>
            <a:ext cx="1985367"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92" name="Text Placeholder 69">
            <a:extLst>
              <a:ext uri="{FF2B5EF4-FFF2-40B4-BE49-F238E27FC236}">
                <a16:creationId xmlns:a16="http://schemas.microsoft.com/office/drawing/2014/main" id="{A4633DA0-1D5B-45CB-B754-3C539672FAE0}"/>
              </a:ext>
            </a:extLst>
          </p:cNvPr>
          <p:cNvSpPr>
            <a:spLocks noGrp="1"/>
          </p:cNvSpPr>
          <p:nvPr userDrawn="1">
            <p:ph type="body" sz="quarter" idx="25" hasCustomPrompt="1"/>
          </p:nvPr>
        </p:nvSpPr>
        <p:spPr>
          <a:xfrm>
            <a:off x="7422185" y="5210678"/>
            <a:ext cx="2012808"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93" name="Text Placeholder 69">
            <a:extLst>
              <a:ext uri="{FF2B5EF4-FFF2-40B4-BE49-F238E27FC236}">
                <a16:creationId xmlns:a16="http://schemas.microsoft.com/office/drawing/2014/main" id="{B84E81FF-1254-42E3-A5F7-9670736D02D1}"/>
              </a:ext>
            </a:extLst>
          </p:cNvPr>
          <p:cNvSpPr>
            <a:spLocks noGrp="1"/>
          </p:cNvSpPr>
          <p:nvPr userDrawn="1">
            <p:ph type="body" sz="quarter" idx="26" hasCustomPrompt="1"/>
          </p:nvPr>
        </p:nvSpPr>
        <p:spPr>
          <a:xfrm>
            <a:off x="9660792" y="5210678"/>
            <a:ext cx="2012808"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56" name="Rectangle 55">
            <a:extLst>
              <a:ext uri="{FF2B5EF4-FFF2-40B4-BE49-F238E27FC236}">
                <a16:creationId xmlns:a16="http://schemas.microsoft.com/office/drawing/2014/main" id="{01ACC6CA-2B9B-4DE1-9BCD-D8E1B2E0A741}"/>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55" name="Picture 3">
            <a:extLst>
              <a:ext uri="{FF2B5EF4-FFF2-40B4-BE49-F238E27FC236}">
                <a16:creationId xmlns:a16="http://schemas.microsoft.com/office/drawing/2014/main" id="{8CC98814-A6AB-413E-9AF2-DE7A0045F1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190" y="6350938"/>
            <a:ext cx="1136795" cy="405462"/>
          </a:xfrm>
          <a:prstGeom prst="rect">
            <a:avLst/>
          </a:prstGeom>
        </p:spPr>
      </p:pic>
      <p:sp>
        <p:nvSpPr>
          <p:cNvPr id="57" name="Rectangle 56">
            <a:extLst>
              <a:ext uri="{FF2B5EF4-FFF2-40B4-BE49-F238E27FC236}">
                <a16:creationId xmlns:a16="http://schemas.microsoft.com/office/drawing/2014/main" id="{86D30BFA-DB4E-4E37-8B4A-7AA973E1AC9B}"/>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cxnSp>
        <p:nvCxnSpPr>
          <p:cNvPr id="58" name="Straight Connector 3">
            <a:extLst>
              <a:ext uri="{FF2B5EF4-FFF2-40B4-BE49-F238E27FC236}">
                <a16:creationId xmlns:a16="http://schemas.microsoft.com/office/drawing/2014/main" id="{7112B4DE-CFD4-4E4E-A89E-FE737698B513}"/>
              </a:ext>
            </a:extLst>
          </p:cNvPr>
          <p:cNvCxnSpPr/>
          <p:nvPr userDrawn="1"/>
        </p:nvCxnSpPr>
        <p:spPr>
          <a:xfrm>
            <a:off x="701105" y="1488000"/>
            <a:ext cx="400611" cy="0"/>
          </a:xfrm>
          <a:prstGeom prst="line">
            <a:avLst/>
          </a:prstGeom>
          <a:noFill/>
          <a:ln w="19050" cap="flat" cmpd="sng" algn="ctr">
            <a:solidFill>
              <a:srgbClr val="95C11F"/>
            </a:solidFill>
            <a:prstDash val="solid"/>
            <a:miter lim="800000"/>
          </a:ln>
          <a:effectLst/>
        </p:spPr>
      </p:cxnSp>
      <p:sp>
        <p:nvSpPr>
          <p:cNvPr id="59" name="Rectangle 58">
            <a:extLst>
              <a:ext uri="{FF2B5EF4-FFF2-40B4-BE49-F238E27FC236}">
                <a16:creationId xmlns:a16="http://schemas.microsoft.com/office/drawing/2014/main" id="{3A81F293-C23C-46E6-A81F-E090FC86095A}"/>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a:solidFill>
                  <a:srgbClr val="2A2A2A">
                    <a:tint val="75000"/>
                  </a:srgbClr>
                </a:solidFill>
                <a:latin typeface="Source Sans Pro"/>
              </a:rPr>
              <a:t> </a:t>
            </a:r>
          </a:p>
        </p:txBody>
      </p:sp>
    </p:spTree>
    <p:extLst>
      <p:ext uri="{BB962C8B-B14F-4D97-AF65-F5344CB8AC3E}">
        <p14:creationId xmlns:p14="http://schemas.microsoft.com/office/powerpoint/2010/main" val="142115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ommaire - 6 étap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46A966-C4C9-4B34-818A-347EFB5A0E1C}"/>
              </a:ext>
            </a:extLst>
          </p:cNvPr>
          <p:cNvSpPr/>
          <p:nvPr userDrawn="1"/>
        </p:nvSpPr>
        <p:spPr>
          <a:xfrm>
            <a:off x="0" y="4099179"/>
            <a:ext cx="12192000" cy="2758820"/>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Circle: Hollow 3">
            <a:extLst>
              <a:ext uri="{FF2B5EF4-FFF2-40B4-BE49-F238E27FC236}">
                <a16:creationId xmlns:a16="http://schemas.microsoft.com/office/drawing/2014/main" id="{0F6CEC5F-AE9A-4E0D-8004-1C49CCE845A2}"/>
              </a:ext>
            </a:extLst>
          </p:cNvPr>
          <p:cNvSpPr/>
          <p:nvPr userDrawn="1"/>
        </p:nvSpPr>
        <p:spPr>
          <a:xfrm>
            <a:off x="304130"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5" name="Rectangle 4">
            <a:extLst>
              <a:ext uri="{FF2B5EF4-FFF2-40B4-BE49-F238E27FC236}">
                <a16:creationId xmlns:a16="http://schemas.microsoft.com/office/drawing/2014/main" id="{776514E0-21EB-4DCE-B3A9-64E44A7121B4}"/>
              </a:ext>
            </a:extLst>
          </p:cNvPr>
          <p:cNvSpPr/>
          <p:nvPr userDrawn="1"/>
        </p:nvSpPr>
        <p:spPr>
          <a:xfrm>
            <a:off x="516068"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 name="Rectangle 6">
            <a:extLst>
              <a:ext uri="{FF2B5EF4-FFF2-40B4-BE49-F238E27FC236}">
                <a16:creationId xmlns:a16="http://schemas.microsoft.com/office/drawing/2014/main" id="{21B11C1E-5298-4604-BF47-A76F9C201E95}"/>
              </a:ext>
            </a:extLst>
          </p:cNvPr>
          <p:cNvSpPr/>
          <p:nvPr userDrawn="1"/>
        </p:nvSpPr>
        <p:spPr>
          <a:xfrm>
            <a:off x="411102" y="2433123"/>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1</a:t>
            </a:r>
          </a:p>
        </p:txBody>
      </p:sp>
      <p:sp>
        <p:nvSpPr>
          <p:cNvPr id="10" name="Rectangle 9">
            <a:extLst>
              <a:ext uri="{FF2B5EF4-FFF2-40B4-BE49-F238E27FC236}">
                <a16:creationId xmlns:a16="http://schemas.microsoft.com/office/drawing/2014/main" id="{E0CCB982-1E19-4C0D-B45F-31B6178A8167}"/>
              </a:ext>
            </a:extLst>
          </p:cNvPr>
          <p:cNvSpPr/>
          <p:nvPr userDrawn="1"/>
        </p:nvSpPr>
        <p:spPr>
          <a:xfrm>
            <a:off x="2290427" y="2400231"/>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2</a:t>
            </a:r>
          </a:p>
        </p:txBody>
      </p:sp>
      <p:sp>
        <p:nvSpPr>
          <p:cNvPr id="11" name="Circle: Hollow 10">
            <a:extLst>
              <a:ext uri="{FF2B5EF4-FFF2-40B4-BE49-F238E27FC236}">
                <a16:creationId xmlns:a16="http://schemas.microsoft.com/office/drawing/2014/main" id="{A9197B86-4112-4F18-9F2C-1BDE58D36A1F}"/>
              </a:ext>
            </a:extLst>
          </p:cNvPr>
          <p:cNvSpPr/>
          <p:nvPr userDrawn="1"/>
        </p:nvSpPr>
        <p:spPr>
          <a:xfrm>
            <a:off x="2199633" y="4421727"/>
            <a:ext cx="549361" cy="549361"/>
          </a:xfrm>
          <a:prstGeom prst="donut">
            <a:avLst>
              <a:gd name="adj" fmla="val 11448"/>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2" name="Circle: Hollow 11">
            <a:extLst>
              <a:ext uri="{FF2B5EF4-FFF2-40B4-BE49-F238E27FC236}">
                <a16:creationId xmlns:a16="http://schemas.microsoft.com/office/drawing/2014/main" id="{6877F580-D771-403F-97C8-69605FFC5FE8}"/>
              </a:ext>
            </a:extLst>
          </p:cNvPr>
          <p:cNvSpPr/>
          <p:nvPr userDrawn="1"/>
        </p:nvSpPr>
        <p:spPr>
          <a:xfrm>
            <a:off x="4135422" y="4421727"/>
            <a:ext cx="549361" cy="549361"/>
          </a:xfrm>
          <a:prstGeom prst="donut">
            <a:avLst>
              <a:gd name="adj" fmla="val 11448"/>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3" name="Circle: Hollow 12">
            <a:extLst>
              <a:ext uri="{FF2B5EF4-FFF2-40B4-BE49-F238E27FC236}">
                <a16:creationId xmlns:a16="http://schemas.microsoft.com/office/drawing/2014/main" id="{BA6C95C0-0F14-42B0-8CCB-A7BBBCD55206}"/>
              </a:ext>
            </a:extLst>
          </p:cNvPr>
          <p:cNvSpPr/>
          <p:nvPr userDrawn="1"/>
        </p:nvSpPr>
        <p:spPr>
          <a:xfrm>
            <a:off x="6004065"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4" name="Circle: Hollow 13">
            <a:extLst>
              <a:ext uri="{FF2B5EF4-FFF2-40B4-BE49-F238E27FC236}">
                <a16:creationId xmlns:a16="http://schemas.microsoft.com/office/drawing/2014/main" id="{0F17009D-6404-41C9-945D-9567B29809BF}"/>
              </a:ext>
            </a:extLst>
          </p:cNvPr>
          <p:cNvSpPr/>
          <p:nvPr userDrawn="1"/>
        </p:nvSpPr>
        <p:spPr>
          <a:xfrm>
            <a:off x="7869278" y="4421727"/>
            <a:ext cx="549361" cy="549361"/>
          </a:xfrm>
          <a:prstGeom prst="donut">
            <a:avLst>
              <a:gd name="adj" fmla="val 11448"/>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5" name="Rectangle 14">
            <a:extLst>
              <a:ext uri="{FF2B5EF4-FFF2-40B4-BE49-F238E27FC236}">
                <a16:creationId xmlns:a16="http://schemas.microsoft.com/office/drawing/2014/main" id="{A8BC7D3A-B6AE-44BF-8C0B-7ED1AD4965D2}"/>
              </a:ext>
            </a:extLst>
          </p:cNvPr>
          <p:cNvSpPr/>
          <p:nvPr userDrawn="1"/>
        </p:nvSpPr>
        <p:spPr>
          <a:xfrm>
            <a:off x="2373395" y="4619413"/>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Rectangle 15">
            <a:extLst>
              <a:ext uri="{FF2B5EF4-FFF2-40B4-BE49-F238E27FC236}">
                <a16:creationId xmlns:a16="http://schemas.microsoft.com/office/drawing/2014/main" id="{E3A55853-3D36-451B-AA35-146532EB5FED}"/>
              </a:ext>
            </a:extLst>
          </p:cNvPr>
          <p:cNvSpPr/>
          <p:nvPr userDrawn="1"/>
        </p:nvSpPr>
        <p:spPr>
          <a:xfrm>
            <a:off x="4268569"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Rectangle 16">
            <a:extLst>
              <a:ext uri="{FF2B5EF4-FFF2-40B4-BE49-F238E27FC236}">
                <a16:creationId xmlns:a16="http://schemas.microsoft.com/office/drawing/2014/main" id="{3339BAAB-F779-45B2-83CD-98D2FE75D2D2}"/>
              </a:ext>
            </a:extLst>
          </p:cNvPr>
          <p:cNvSpPr/>
          <p:nvPr userDrawn="1"/>
        </p:nvSpPr>
        <p:spPr>
          <a:xfrm>
            <a:off x="6150647"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8" name="Rectangle 17">
            <a:extLst>
              <a:ext uri="{FF2B5EF4-FFF2-40B4-BE49-F238E27FC236}">
                <a16:creationId xmlns:a16="http://schemas.microsoft.com/office/drawing/2014/main" id="{C03FD809-A250-4CAF-982A-0E5A2A4E1A85}"/>
              </a:ext>
            </a:extLst>
          </p:cNvPr>
          <p:cNvSpPr/>
          <p:nvPr userDrawn="1"/>
        </p:nvSpPr>
        <p:spPr>
          <a:xfrm>
            <a:off x="8020105"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1" name="Rectangle 20">
            <a:extLst>
              <a:ext uri="{FF2B5EF4-FFF2-40B4-BE49-F238E27FC236}">
                <a16:creationId xmlns:a16="http://schemas.microsoft.com/office/drawing/2014/main" id="{2A0BAA8C-B336-4155-8917-D6CF33A3BAC3}"/>
              </a:ext>
            </a:extLst>
          </p:cNvPr>
          <p:cNvSpPr/>
          <p:nvPr userDrawn="1"/>
        </p:nvSpPr>
        <p:spPr>
          <a:xfrm>
            <a:off x="4169752" y="2433123"/>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3</a:t>
            </a:r>
          </a:p>
        </p:txBody>
      </p:sp>
      <p:sp>
        <p:nvSpPr>
          <p:cNvPr id="24" name="Rectangle 23">
            <a:extLst>
              <a:ext uri="{FF2B5EF4-FFF2-40B4-BE49-F238E27FC236}">
                <a16:creationId xmlns:a16="http://schemas.microsoft.com/office/drawing/2014/main" id="{A870167E-D4D5-404B-9A91-8D16FE02906D}"/>
              </a:ext>
            </a:extLst>
          </p:cNvPr>
          <p:cNvSpPr/>
          <p:nvPr userDrawn="1"/>
        </p:nvSpPr>
        <p:spPr>
          <a:xfrm>
            <a:off x="6049077" y="2400231"/>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4</a:t>
            </a:r>
          </a:p>
        </p:txBody>
      </p:sp>
      <p:sp>
        <p:nvSpPr>
          <p:cNvPr id="27" name="Rectangle 26">
            <a:extLst>
              <a:ext uri="{FF2B5EF4-FFF2-40B4-BE49-F238E27FC236}">
                <a16:creationId xmlns:a16="http://schemas.microsoft.com/office/drawing/2014/main" id="{33A7DDAB-98F5-4037-BC96-D994969BE4DC}"/>
              </a:ext>
            </a:extLst>
          </p:cNvPr>
          <p:cNvSpPr/>
          <p:nvPr userDrawn="1"/>
        </p:nvSpPr>
        <p:spPr>
          <a:xfrm>
            <a:off x="7928402" y="2400231"/>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5</a:t>
            </a:r>
          </a:p>
        </p:txBody>
      </p:sp>
      <p:grpSp>
        <p:nvGrpSpPr>
          <p:cNvPr id="55" name="Group 54">
            <a:extLst>
              <a:ext uri="{FF2B5EF4-FFF2-40B4-BE49-F238E27FC236}">
                <a16:creationId xmlns:a16="http://schemas.microsoft.com/office/drawing/2014/main" id="{A2282CF1-69CA-4579-A581-9125BECB091B}"/>
              </a:ext>
            </a:extLst>
          </p:cNvPr>
          <p:cNvGrpSpPr/>
          <p:nvPr userDrawn="1"/>
        </p:nvGrpSpPr>
        <p:grpSpPr>
          <a:xfrm>
            <a:off x="9833" y="2242886"/>
            <a:ext cx="11788467" cy="328868"/>
            <a:chOff x="9832" y="2375867"/>
            <a:chExt cx="14681521" cy="409576"/>
          </a:xfrm>
        </p:grpSpPr>
        <p:grpSp>
          <p:nvGrpSpPr>
            <p:cNvPr id="32" name="Group 31">
              <a:extLst>
                <a:ext uri="{FF2B5EF4-FFF2-40B4-BE49-F238E27FC236}">
                  <a16:creationId xmlns:a16="http://schemas.microsoft.com/office/drawing/2014/main" id="{6B0E4609-7BF3-4FCA-9C09-421508C48BA4}"/>
                </a:ext>
              </a:extLst>
            </p:cNvPr>
            <p:cNvGrpSpPr/>
            <p:nvPr userDrawn="1"/>
          </p:nvGrpSpPr>
          <p:grpSpPr>
            <a:xfrm>
              <a:off x="820876" y="2375867"/>
              <a:ext cx="409576" cy="409576"/>
              <a:chOff x="1334919" y="2610678"/>
              <a:chExt cx="409576" cy="409576"/>
            </a:xfrm>
          </p:grpSpPr>
          <p:sp>
            <p:nvSpPr>
              <p:cNvPr id="33" name="Oval 32">
                <a:extLst>
                  <a:ext uri="{FF2B5EF4-FFF2-40B4-BE49-F238E27FC236}">
                    <a16:creationId xmlns:a16="http://schemas.microsoft.com/office/drawing/2014/main" id="{F299552E-B2F0-476D-8563-B0A6684F095C}"/>
                  </a:ext>
                </a:extLst>
              </p:cNvPr>
              <p:cNvSpPr/>
              <p:nvPr/>
            </p:nvSpPr>
            <p:spPr>
              <a:xfrm>
                <a:off x="133491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4" name="Oval 33">
                <a:extLst>
                  <a:ext uri="{FF2B5EF4-FFF2-40B4-BE49-F238E27FC236}">
                    <a16:creationId xmlns:a16="http://schemas.microsoft.com/office/drawing/2014/main" id="{1EEF82FC-1DCA-47B9-9A3A-230E468AB64D}"/>
                  </a:ext>
                </a:extLst>
              </p:cNvPr>
              <p:cNvSpPr/>
              <p:nvPr/>
            </p:nvSpPr>
            <p:spPr>
              <a:xfrm>
                <a:off x="1505973"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5" name="Group 34">
              <a:extLst>
                <a:ext uri="{FF2B5EF4-FFF2-40B4-BE49-F238E27FC236}">
                  <a16:creationId xmlns:a16="http://schemas.microsoft.com/office/drawing/2014/main" id="{F9DCA15E-FE0E-4DAF-92D9-862650F548EF}"/>
                </a:ext>
              </a:extLst>
            </p:cNvPr>
            <p:cNvGrpSpPr/>
            <p:nvPr userDrawn="1"/>
          </p:nvGrpSpPr>
          <p:grpSpPr>
            <a:xfrm>
              <a:off x="3179728" y="2375867"/>
              <a:ext cx="409576" cy="409576"/>
              <a:chOff x="3693771" y="3258202"/>
              <a:chExt cx="409576" cy="409576"/>
            </a:xfrm>
          </p:grpSpPr>
          <p:sp>
            <p:nvSpPr>
              <p:cNvPr id="36" name="Oval 35">
                <a:extLst>
                  <a:ext uri="{FF2B5EF4-FFF2-40B4-BE49-F238E27FC236}">
                    <a16:creationId xmlns:a16="http://schemas.microsoft.com/office/drawing/2014/main" id="{7A9913B4-571F-4363-B57D-655F7CD26606}"/>
                  </a:ext>
                </a:extLst>
              </p:cNvPr>
              <p:cNvSpPr/>
              <p:nvPr/>
            </p:nvSpPr>
            <p:spPr>
              <a:xfrm>
                <a:off x="3693771"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7" name="Oval 36">
                <a:extLst>
                  <a:ext uri="{FF2B5EF4-FFF2-40B4-BE49-F238E27FC236}">
                    <a16:creationId xmlns:a16="http://schemas.microsoft.com/office/drawing/2014/main" id="{664C131D-52D5-4AC6-951F-6730266B2B47}"/>
                  </a:ext>
                </a:extLst>
              </p:cNvPr>
              <p:cNvSpPr/>
              <p:nvPr/>
            </p:nvSpPr>
            <p:spPr>
              <a:xfrm>
                <a:off x="3864825"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8" name="Group 37">
              <a:extLst>
                <a:ext uri="{FF2B5EF4-FFF2-40B4-BE49-F238E27FC236}">
                  <a16:creationId xmlns:a16="http://schemas.microsoft.com/office/drawing/2014/main" id="{D487488A-AEC4-4DD5-BD70-F5EF9E65D627}"/>
                </a:ext>
              </a:extLst>
            </p:cNvPr>
            <p:cNvGrpSpPr/>
            <p:nvPr userDrawn="1"/>
          </p:nvGrpSpPr>
          <p:grpSpPr>
            <a:xfrm>
              <a:off x="5509170" y="2375867"/>
              <a:ext cx="409576" cy="409576"/>
              <a:chOff x="6023213" y="2610678"/>
              <a:chExt cx="409576" cy="409576"/>
            </a:xfrm>
          </p:grpSpPr>
          <p:sp>
            <p:nvSpPr>
              <p:cNvPr id="39" name="Oval 38">
                <a:extLst>
                  <a:ext uri="{FF2B5EF4-FFF2-40B4-BE49-F238E27FC236}">
                    <a16:creationId xmlns:a16="http://schemas.microsoft.com/office/drawing/2014/main" id="{67CC31B7-DE1C-4739-87E7-2151030BA623}"/>
                  </a:ext>
                </a:extLst>
              </p:cNvPr>
              <p:cNvSpPr/>
              <p:nvPr/>
            </p:nvSpPr>
            <p:spPr>
              <a:xfrm>
                <a:off x="6023213"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0" name="Oval 39">
                <a:extLst>
                  <a:ext uri="{FF2B5EF4-FFF2-40B4-BE49-F238E27FC236}">
                    <a16:creationId xmlns:a16="http://schemas.microsoft.com/office/drawing/2014/main" id="{0D2701EB-7E86-4753-8FAC-8376E4F847D9}"/>
                  </a:ext>
                </a:extLst>
              </p:cNvPr>
              <p:cNvSpPr/>
              <p:nvPr/>
            </p:nvSpPr>
            <p:spPr>
              <a:xfrm>
                <a:off x="6194267"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41" name="Group 40">
              <a:extLst>
                <a:ext uri="{FF2B5EF4-FFF2-40B4-BE49-F238E27FC236}">
                  <a16:creationId xmlns:a16="http://schemas.microsoft.com/office/drawing/2014/main" id="{7B097413-A9AE-4C17-B8ED-0F28F1DC63F4}"/>
                </a:ext>
              </a:extLst>
            </p:cNvPr>
            <p:cNvGrpSpPr/>
            <p:nvPr userDrawn="1"/>
          </p:nvGrpSpPr>
          <p:grpSpPr>
            <a:xfrm>
              <a:off x="7881905" y="2375867"/>
              <a:ext cx="409576" cy="409576"/>
              <a:chOff x="8395948" y="3258202"/>
              <a:chExt cx="409576" cy="409576"/>
            </a:xfrm>
          </p:grpSpPr>
          <p:sp>
            <p:nvSpPr>
              <p:cNvPr id="42" name="Oval 41">
                <a:extLst>
                  <a:ext uri="{FF2B5EF4-FFF2-40B4-BE49-F238E27FC236}">
                    <a16:creationId xmlns:a16="http://schemas.microsoft.com/office/drawing/2014/main" id="{15F4C12E-4029-4411-AF94-B4271DDAF35F}"/>
                  </a:ext>
                </a:extLst>
              </p:cNvPr>
              <p:cNvSpPr/>
              <p:nvPr/>
            </p:nvSpPr>
            <p:spPr>
              <a:xfrm>
                <a:off x="8395948"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3" name="Oval 42">
                <a:extLst>
                  <a:ext uri="{FF2B5EF4-FFF2-40B4-BE49-F238E27FC236}">
                    <a16:creationId xmlns:a16="http://schemas.microsoft.com/office/drawing/2014/main" id="{D0B4B4C2-A5CE-47B1-912B-09A0B25C78B3}"/>
                  </a:ext>
                </a:extLst>
              </p:cNvPr>
              <p:cNvSpPr/>
              <p:nvPr/>
            </p:nvSpPr>
            <p:spPr>
              <a:xfrm>
                <a:off x="8567002"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44" name="Group 43">
              <a:extLst>
                <a:ext uri="{FF2B5EF4-FFF2-40B4-BE49-F238E27FC236}">
                  <a16:creationId xmlns:a16="http://schemas.microsoft.com/office/drawing/2014/main" id="{1AEC48DA-A6ED-4CA9-9A2E-B8EB64D5D361}"/>
                </a:ext>
              </a:extLst>
            </p:cNvPr>
            <p:cNvGrpSpPr/>
            <p:nvPr userDrawn="1"/>
          </p:nvGrpSpPr>
          <p:grpSpPr>
            <a:xfrm>
              <a:off x="10222436" y="2375867"/>
              <a:ext cx="2777216" cy="409576"/>
              <a:chOff x="10736479" y="2610678"/>
              <a:chExt cx="2777216" cy="409576"/>
            </a:xfrm>
          </p:grpSpPr>
          <p:sp>
            <p:nvSpPr>
              <p:cNvPr id="45" name="Oval 44">
                <a:extLst>
                  <a:ext uri="{FF2B5EF4-FFF2-40B4-BE49-F238E27FC236}">
                    <a16:creationId xmlns:a16="http://schemas.microsoft.com/office/drawing/2014/main" id="{E864F727-AD4E-429D-9A57-D06B6AC6AC26}"/>
                  </a:ext>
                </a:extLst>
              </p:cNvPr>
              <p:cNvSpPr/>
              <p:nvPr/>
            </p:nvSpPr>
            <p:spPr>
              <a:xfrm>
                <a:off x="1073647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6" name="Oval 45">
                <a:extLst>
                  <a:ext uri="{FF2B5EF4-FFF2-40B4-BE49-F238E27FC236}">
                    <a16:creationId xmlns:a16="http://schemas.microsoft.com/office/drawing/2014/main" id="{F8AAF528-A313-4E54-93D4-14A1E2A71D30}"/>
                  </a:ext>
                </a:extLst>
              </p:cNvPr>
              <p:cNvSpPr/>
              <p:nvPr/>
            </p:nvSpPr>
            <p:spPr>
              <a:xfrm>
                <a:off x="10907533"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1" name="Oval 60">
                <a:extLst>
                  <a:ext uri="{FF2B5EF4-FFF2-40B4-BE49-F238E27FC236}">
                    <a16:creationId xmlns:a16="http://schemas.microsoft.com/office/drawing/2014/main" id="{0D01B086-5A57-4AAE-926F-F1F24314E2C8}"/>
                  </a:ext>
                </a:extLst>
              </p:cNvPr>
              <p:cNvSpPr/>
              <p:nvPr userDrawn="1"/>
            </p:nvSpPr>
            <p:spPr>
              <a:xfrm>
                <a:off x="1310411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2" name="Oval 61">
                <a:extLst>
                  <a:ext uri="{FF2B5EF4-FFF2-40B4-BE49-F238E27FC236}">
                    <a16:creationId xmlns:a16="http://schemas.microsoft.com/office/drawing/2014/main" id="{9499BEC4-2786-422C-B745-48644A3886EC}"/>
                  </a:ext>
                </a:extLst>
              </p:cNvPr>
              <p:cNvSpPr/>
              <p:nvPr userDrawn="1"/>
            </p:nvSpPr>
            <p:spPr>
              <a:xfrm>
                <a:off x="13275176"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cxnSp>
          <p:nvCxnSpPr>
            <p:cNvPr id="47" name="Straight Connector 46">
              <a:extLst>
                <a:ext uri="{FF2B5EF4-FFF2-40B4-BE49-F238E27FC236}">
                  <a16:creationId xmlns:a16="http://schemas.microsoft.com/office/drawing/2014/main" id="{96B86BD2-FF77-4E99-A7C1-65A735D0A8AD}"/>
                </a:ext>
              </a:extLst>
            </p:cNvPr>
            <p:cNvCxnSpPr/>
            <p:nvPr userDrawn="1"/>
          </p:nvCxnSpPr>
          <p:spPr>
            <a:xfrm>
              <a:off x="9832" y="2580655"/>
              <a:ext cx="6286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B3B7F2E-532F-421C-B276-2D8F1BE8695E}"/>
                </a:ext>
              </a:extLst>
            </p:cNvPr>
            <p:cNvCxnSpPr>
              <a:cxnSpLocks/>
            </p:cNvCxnSpPr>
            <p:nvPr userDrawn="1"/>
          </p:nvCxnSpPr>
          <p:spPr>
            <a:xfrm>
              <a:off x="1410007" y="2580655"/>
              <a:ext cx="15621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E1D54E-614A-4BDE-9A3E-478FAEF03D5E}"/>
                </a:ext>
              </a:extLst>
            </p:cNvPr>
            <p:cNvCxnSpPr>
              <a:cxnSpLocks/>
            </p:cNvCxnSpPr>
            <p:nvPr userDrawn="1"/>
          </p:nvCxnSpPr>
          <p:spPr>
            <a:xfrm>
              <a:off x="3759212" y="2580655"/>
              <a:ext cx="15621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EECA1C-F4B6-4E80-9525-66D6406EEF81}"/>
                </a:ext>
              </a:extLst>
            </p:cNvPr>
            <p:cNvCxnSpPr>
              <a:cxnSpLocks/>
            </p:cNvCxnSpPr>
            <p:nvPr userDrawn="1"/>
          </p:nvCxnSpPr>
          <p:spPr>
            <a:xfrm>
              <a:off x="6105832" y="2580655"/>
              <a:ext cx="15621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99DF0F-6669-462F-A243-0DCE9F767613}"/>
                </a:ext>
              </a:extLst>
            </p:cNvPr>
            <p:cNvCxnSpPr>
              <a:cxnSpLocks/>
            </p:cNvCxnSpPr>
            <p:nvPr userDrawn="1"/>
          </p:nvCxnSpPr>
          <p:spPr>
            <a:xfrm>
              <a:off x="8455037" y="2580655"/>
              <a:ext cx="15621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B4F4384-4CA9-49A3-A5E0-A7FB4B45917D}"/>
                </a:ext>
              </a:extLst>
            </p:cNvPr>
            <p:cNvCxnSpPr>
              <a:cxnSpLocks/>
            </p:cNvCxnSpPr>
            <p:nvPr userDrawn="1"/>
          </p:nvCxnSpPr>
          <p:spPr>
            <a:xfrm>
              <a:off x="13176966" y="2580655"/>
              <a:ext cx="1514387" cy="0"/>
            </a:xfrm>
            <a:prstGeom prst="line">
              <a:avLst/>
            </a:prstGeom>
            <a:ln>
              <a:prstDash val="dashDot"/>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0A57468-25FE-45B8-AD05-3A067B776896}"/>
                </a:ext>
              </a:extLst>
            </p:cNvPr>
            <p:cNvCxnSpPr>
              <a:cxnSpLocks/>
            </p:cNvCxnSpPr>
            <p:nvPr userDrawn="1"/>
          </p:nvCxnSpPr>
          <p:spPr>
            <a:xfrm>
              <a:off x="10822681" y="2580655"/>
              <a:ext cx="156210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sp>
        <p:nvSpPr>
          <p:cNvPr id="64" name="Title 63">
            <a:extLst>
              <a:ext uri="{FF2B5EF4-FFF2-40B4-BE49-F238E27FC236}">
                <a16:creationId xmlns:a16="http://schemas.microsoft.com/office/drawing/2014/main" id="{121ED9CD-2989-4577-B5BE-CFD2ECE88F30}"/>
              </a:ext>
            </a:extLst>
          </p:cNvPr>
          <p:cNvSpPr>
            <a:spLocks noGrp="1"/>
          </p:cNvSpPr>
          <p:nvPr>
            <p:ph type="title" hasCustomPrompt="1"/>
          </p:nvPr>
        </p:nvSpPr>
        <p:spPr>
          <a:xfrm>
            <a:off x="701105" y="817049"/>
            <a:ext cx="4207949" cy="477560"/>
          </a:xfrm>
          <a:prstGeom prst="rect">
            <a:avLst/>
          </a:prstGeom>
        </p:spPr>
        <p:txBody>
          <a:bodyPr anchor="b"/>
          <a:lstStyle>
            <a:lvl1pPr algn="l" defTabSz="914400" rtl="0" eaLnBrk="1" latinLnBrk="0" hangingPunct="1">
              <a:lnSpc>
                <a:spcPct val="90000"/>
              </a:lnSpc>
              <a:spcBef>
                <a:spcPct val="0"/>
              </a:spcBef>
              <a:buNone/>
              <a:defRPr lang="fr-FR" sz="2800" b="1" kern="1200" dirty="0">
                <a:solidFill>
                  <a:schemeClr val="tx1"/>
                </a:solidFill>
                <a:latin typeface="Book Antiqua" panose="02040602050305030304" pitchFamily="18" charset="0"/>
                <a:ea typeface="+mj-ea"/>
                <a:cs typeface="+mj-cs"/>
              </a:defRPr>
            </a:lvl1pPr>
          </a:lstStyle>
          <a:p>
            <a:r>
              <a:rPr lang="en-US"/>
              <a:t>Ajoutez un </a:t>
            </a:r>
            <a:r>
              <a:rPr lang="en-US" err="1"/>
              <a:t>titre</a:t>
            </a:r>
            <a:endParaRPr lang="fr-FR"/>
          </a:p>
        </p:txBody>
      </p:sp>
      <p:sp>
        <p:nvSpPr>
          <p:cNvPr id="68" name="Rectangle 67">
            <a:extLst>
              <a:ext uri="{FF2B5EF4-FFF2-40B4-BE49-F238E27FC236}">
                <a16:creationId xmlns:a16="http://schemas.microsoft.com/office/drawing/2014/main" id="{E6A8923F-29A0-4BDE-87C8-BB21B81BCF1C}"/>
              </a:ext>
            </a:extLst>
          </p:cNvPr>
          <p:cNvSpPr/>
          <p:nvPr userDrawn="1"/>
        </p:nvSpPr>
        <p:spPr>
          <a:xfrm>
            <a:off x="9807726" y="2400231"/>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6</a:t>
            </a:r>
          </a:p>
        </p:txBody>
      </p:sp>
      <p:sp>
        <p:nvSpPr>
          <p:cNvPr id="70" name="Text Placeholder 69">
            <a:extLst>
              <a:ext uri="{FF2B5EF4-FFF2-40B4-BE49-F238E27FC236}">
                <a16:creationId xmlns:a16="http://schemas.microsoft.com/office/drawing/2014/main" id="{6C1EAA6A-1890-447D-8684-31416E885A10}"/>
              </a:ext>
            </a:extLst>
          </p:cNvPr>
          <p:cNvSpPr>
            <a:spLocks noGrp="1"/>
          </p:cNvSpPr>
          <p:nvPr>
            <p:ph type="body" sz="quarter" idx="10" hasCustomPrompt="1"/>
          </p:nvPr>
        </p:nvSpPr>
        <p:spPr>
          <a:xfrm>
            <a:off x="514605" y="4622800"/>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74" name="Text Placeholder 69">
            <a:extLst>
              <a:ext uri="{FF2B5EF4-FFF2-40B4-BE49-F238E27FC236}">
                <a16:creationId xmlns:a16="http://schemas.microsoft.com/office/drawing/2014/main" id="{5C0BF638-E43F-47F2-A8A2-6D8F38D5D0D0}"/>
              </a:ext>
            </a:extLst>
          </p:cNvPr>
          <p:cNvSpPr>
            <a:spLocks noGrp="1"/>
          </p:cNvSpPr>
          <p:nvPr>
            <p:ph type="body" sz="quarter" idx="12" hasCustomPrompt="1"/>
          </p:nvPr>
        </p:nvSpPr>
        <p:spPr>
          <a:xfrm>
            <a:off x="2383585" y="4622800"/>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76" name="Text Placeholder 69">
            <a:extLst>
              <a:ext uri="{FF2B5EF4-FFF2-40B4-BE49-F238E27FC236}">
                <a16:creationId xmlns:a16="http://schemas.microsoft.com/office/drawing/2014/main" id="{FFC1DAC1-C1BE-4C49-9BF5-0A1B9C01BE33}"/>
              </a:ext>
            </a:extLst>
          </p:cNvPr>
          <p:cNvSpPr>
            <a:spLocks noGrp="1"/>
          </p:cNvSpPr>
          <p:nvPr>
            <p:ph type="body" sz="quarter" idx="14" hasCustomPrompt="1"/>
          </p:nvPr>
        </p:nvSpPr>
        <p:spPr>
          <a:xfrm>
            <a:off x="4274664" y="4622800"/>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78" name="Text Placeholder 69">
            <a:extLst>
              <a:ext uri="{FF2B5EF4-FFF2-40B4-BE49-F238E27FC236}">
                <a16:creationId xmlns:a16="http://schemas.microsoft.com/office/drawing/2014/main" id="{B826BF73-E2CA-4EF4-B8D4-58F1FB848DCA}"/>
              </a:ext>
            </a:extLst>
          </p:cNvPr>
          <p:cNvSpPr>
            <a:spLocks noGrp="1"/>
          </p:cNvSpPr>
          <p:nvPr>
            <p:ph type="body" sz="quarter" idx="16" hasCustomPrompt="1"/>
          </p:nvPr>
        </p:nvSpPr>
        <p:spPr>
          <a:xfrm>
            <a:off x="6158873" y="4622800"/>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80" name="Text Placeholder 69">
            <a:extLst>
              <a:ext uri="{FF2B5EF4-FFF2-40B4-BE49-F238E27FC236}">
                <a16:creationId xmlns:a16="http://schemas.microsoft.com/office/drawing/2014/main" id="{4E4CC8DE-B00E-438B-AFC3-3A29E0CAAE6D}"/>
              </a:ext>
            </a:extLst>
          </p:cNvPr>
          <p:cNvSpPr>
            <a:spLocks noGrp="1"/>
          </p:cNvSpPr>
          <p:nvPr>
            <p:ph type="body" sz="quarter" idx="18" hasCustomPrompt="1"/>
          </p:nvPr>
        </p:nvSpPr>
        <p:spPr>
          <a:xfrm>
            <a:off x="8027853" y="4622800"/>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84" name="Circle: Hollow 83">
            <a:extLst>
              <a:ext uri="{FF2B5EF4-FFF2-40B4-BE49-F238E27FC236}">
                <a16:creationId xmlns:a16="http://schemas.microsoft.com/office/drawing/2014/main" id="{4ECD73A9-6A99-438F-A38E-7B4EEAA1BBE6}"/>
              </a:ext>
            </a:extLst>
          </p:cNvPr>
          <p:cNvSpPr/>
          <p:nvPr userDrawn="1"/>
        </p:nvSpPr>
        <p:spPr>
          <a:xfrm>
            <a:off x="9764798" y="4421727"/>
            <a:ext cx="549361" cy="549361"/>
          </a:xfrm>
          <a:prstGeom prst="donut">
            <a:avLst>
              <a:gd name="adj" fmla="val 11448"/>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85" name="Rectangle 84">
            <a:extLst>
              <a:ext uri="{FF2B5EF4-FFF2-40B4-BE49-F238E27FC236}">
                <a16:creationId xmlns:a16="http://schemas.microsoft.com/office/drawing/2014/main" id="{95840751-9412-482E-9031-884499080149}"/>
              </a:ext>
            </a:extLst>
          </p:cNvPr>
          <p:cNvSpPr/>
          <p:nvPr userDrawn="1"/>
        </p:nvSpPr>
        <p:spPr>
          <a:xfrm>
            <a:off x="9925377"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2" name="Text Placeholder 69">
            <a:extLst>
              <a:ext uri="{FF2B5EF4-FFF2-40B4-BE49-F238E27FC236}">
                <a16:creationId xmlns:a16="http://schemas.microsoft.com/office/drawing/2014/main" id="{ED573E2E-92FC-4D81-903C-935D7F18E3E5}"/>
              </a:ext>
            </a:extLst>
          </p:cNvPr>
          <p:cNvSpPr>
            <a:spLocks noGrp="1"/>
          </p:cNvSpPr>
          <p:nvPr>
            <p:ph type="body" sz="quarter" idx="20" hasCustomPrompt="1"/>
          </p:nvPr>
        </p:nvSpPr>
        <p:spPr>
          <a:xfrm>
            <a:off x="9918932" y="4622800"/>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65" name="Text Placeholder 69">
            <a:extLst>
              <a:ext uri="{FF2B5EF4-FFF2-40B4-BE49-F238E27FC236}">
                <a16:creationId xmlns:a16="http://schemas.microsoft.com/office/drawing/2014/main" id="{B836EC8A-0679-47B9-9DF4-4F5584EF347D}"/>
              </a:ext>
            </a:extLst>
          </p:cNvPr>
          <p:cNvSpPr>
            <a:spLocks noGrp="1"/>
          </p:cNvSpPr>
          <p:nvPr>
            <p:ph type="body" sz="quarter" idx="22" hasCustomPrompt="1"/>
          </p:nvPr>
        </p:nvSpPr>
        <p:spPr>
          <a:xfrm>
            <a:off x="514605" y="5210678"/>
            <a:ext cx="1504950"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66" name="Text Placeholder 69">
            <a:extLst>
              <a:ext uri="{FF2B5EF4-FFF2-40B4-BE49-F238E27FC236}">
                <a16:creationId xmlns:a16="http://schemas.microsoft.com/office/drawing/2014/main" id="{641C7029-38C4-453E-9F4A-D92BB2026AFC}"/>
              </a:ext>
            </a:extLst>
          </p:cNvPr>
          <p:cNvSpPr>
            <a:spLocks noGrp="1"/>
          </p:cNvSpPr>
          <p:nvPr>
            <p:ph type="body" sz="quarter" idx="23" hasCustomPrompt="1"/>
          </p:nvPr>
        </p:nvSpPr>
        <p:spPr>
          <a:xfrm>
            <a:off x="2383585" y="5210678"/>
            <a:ext cx="1504950"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67" name="Text Placeholder 69">
            <a:extLst>
              <a:ext uri="{FF2B5EF4-FFF2-40B4-BE49-F238E27FC236}">
                <a16:creationId xmlns:a16="http://schemas.microsoft.com/office/drawing/2014/main" id="{8E303EC1-38AE-4EC9-9CFC-68235F687AC8}"/>
              </a:ext>
            </a:extLst>
          </p:cNvPr>
          <p:cNvSpPr>
            <a:spLocks noGrp="1"/>
          </p:cNvSpPr>
          <p:nvPr>
            <p:ph type="body" sz="quarter" idx="24" hasCustomPrompt="1"/>
          </p:nvPr>
        </p:nvSpPr>
        <p:spPr>
          <a:xfrm>
            <a:off x="4263550" y="5210678"/>
            <a:ext cx="1516064"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69" name="Text Placeholder 69">
            <a:extLst>
              <a:ext uri="{FF2B5EF4-FFF2-40B4-BE49-F238E27FC236}">
                <a16:creationId xmlns:a16="http://schemas.microsoft.com/office/drawing/2014/main" id="{F9E9E849-B7E7-4ECC-9C79-4B26AF7CDF19}"/>
              </a:ext>
            </a:extLst>
          </p:cNvPr>
          <p:cNvSpPr>
            <a:spLocks noGrp="1"/>
          </p:cNvSpPr>
          <p:nvPr>
            <p:ph type="body" sz="quarter" idx="25" hasCustomPrompt="1"/>
          </p:nvPr>
        </p:nvSpPr>
        <p:spPr>
          <a:xfrm>
            <a:off x="6132530" y="5210678"/>
            <a:ext cx="1516064"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71" name="Text Placeholder 69">
            <a:extLst>
              <a:ext uri="{FF2B5EF4-FFF2-40B4-BE49-F238E27FC236}">
                <a16:creationId xmlns:a16="http://schemas.microsoft.com/office/drawing/2014/main" id="{1E0DD0CE-1957-4364-B29F-25E3354B96CB}"/>
              </a:ext>
            </a:extLst>
          </p:cNvPr>
          <p:cNvSpPr>
            <a:spLocks noGrp="1"/>
          </p:cNvSpPr>
          <p:nvPr>
            <p:ph type="body" sz="quarter" idx="26" hasCustomPrompt="1"/>
          </p:nvPr>
        </p:nvSpPr>
        <p:spPr>
          <a:xfrm>
            <a:off x="8020105" y="5210678"/>
            <a:ext cx="1516064"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72" name="Text Placeholder 69">
            <a:extLst>
              <a:ext uri="{FF2B5EF4-FFF2-40B4-BE49-F238E27FC236}">
                <a16:creationId xmlns:a16="http://schemas.microsoft.com/office/drawing/2014/main" id="{95A63765-605E-43A5-BAD8-F564BC1A8A62}"/>
              </a:ext>
            </a:extLst>
          </p:cNvPr>
          <p:cNvSpPr>
            <a:spLocks noGrp="1"/>
          </p:cNvSpPr>
          <p:nvPr>
            <p:ph type="body" sz="quarter" idx="27" hasCustomPrompt="1"/>
          </p:nvPr>
        </p:nvSpPr>
        <p:spPr>
          <a:xfrm>
            <a:off x="9927185" y="5210678"/>
            <a:ext cx="1516064" cy="925920"/>
          </a:xfrm>
          <a:prstGeom prst="rect">
            <a:avLst/>
          </a:prstGeom>
        </p:spPr>
        <p:txBody>
          <a:bodyPr anchor="t"/>
          <a:lstStyle>
            <a:lvl1pPr marL="0" indent="0" algn="l" defTabSz="914400" rtl="0" eaLnBrk="1" latinLnBrk="0" hangingPunct="1">
              <a:lnSpc>
                <a:spcPct val="120000"/>
              </a:lnSpc>
              <a:spcBef>
                <a:spcPts val="1000"/>
              </a:spcBef>
              <a:buFont typeface="Arial" panose="020B0604020202020204" pitchFamily="34" charset="0"/>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75" name="Rectangle 74">
            <a:extLst>
              <a:ext uri="{FF2B5EF4-FFF2-40B4-BE49-F238E27FC236}">
                <a16:creationId xmlns:a16="http://schemas.microsoft.com/office/drawing/2014/main" id="{28C5ACC5-9CC4-4734-AA8C-CF946348CDA3}"/>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77" name="Picture 3">
            <a:extLst>
              <a:ext uri="{FF2B5EF4-FFF2-40B4-BE49-F238E27FC236}">
                <a16:creationId xmlns:a16="http://schemas.microsoft.com/office/drawing/2014/main" id="{162CFD99-3B30-47B0-B288-A95F37A49B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190" y="6350938"/>
            <a:ext cx="1136795" cy="405462"/>
          </a:xfrm>
          <a:prstGeom prst="rect">
            <a:avLst/>
          </a:prstGeom>
        </p:spPr>
      </p:pic>
      <p:sp>
        <p:nvSpPr>
          <p:cNvPr id="73" name="Rectangle 72">
            <a:extLst>
              <a:ext uri="{FF2B5EF4-FFF2-40B4-BE49-F238E27FC236}">
                <a16:creationId xmlns:a16="http://schemas.microsoft.com/office/drawing/2014/main" id="{3075AF24-F535-4202-BB13-2A7E999E8FB3}"/>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cxnSp>
        <p:nvCxnSpPr>
          <p:cNvPr id="79" name="Straight Connector 3">
            <a:extLst>
              <a:ext uri="{FF2B5EF4-FFF2-40B4-BE49-F238E27FC236}">
                <a16:creationId xmlns:a16="http://schemas.microsoft.com/office/drawing/2014/main" id="{0CDC3B2C-E3B0-48CD-8528-23FFC94F8C61}"/>
              </a:ext>
            </a:extLst>
          </p:cNvPr>
          <p:cNvCxnSpPr/>
          <p:nvPr userDrawn="1"/>
        </p:nvCxnSpPr>
        <p:spPr>
          <a:xfrm>
            <a:off x="701105" y="1488000"/>
            <a:ext cx="400611" cy="0"/>
          </a:xfrm>
          <a:prstGeom prst="line">
            <a:avLst/>
          </a:prstGeom>
          <a:noFill/>
          <a:ln w="19050" cap="flat" cmpd="sng" algn="ctr">
            <a:solidFill>
              <a:srgbClr val="95C11F"/>
            </a:solidFill>
            <a:prstDash val="solid"/>
            <a:miter lim="800000"/>
          </a:ln>
          <a:effectLst/>
        </p:spPr>
      </p:cxnSp>
      <p:sp>
        <p:nvSpPr>
          <p:cNvPr id="81" name="Rectangle 80">
            <a:extLst>
              <a:ext uri="{FF2B5EF4-FFF2-40B4-BE49-F238E27FC236}">
                <a16:creationId xmlns:a16="http://schemas.microsoft.com/office/drawing/2014/main" id="{9445D911-B003-492E-B693-CA41006965C7}"/>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a:solidFill>
                  <a:srgbClr val="2A2A2A">
                    <a:tint val="75000"/>
                  </a:srgbClr>
                </a:solidFill>
                <a:latin typeface="Source Sans Pro"/>
              </a:rPr>
              <a:t> </a:t>
            </a:r>
          </a:p>
        </p:txBody>
      </p:sp>
    </p:spTree>
    <p:extLst>
      <p:ext uri="{BB962C8B-B14F-4D97-AF65-F5344CB8AC3E}">
        <p14:creationId xmlns:p14="http://schemas.microsoft.com/office/powerpoint/2010/main" val="69412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ommaire - 7 étap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46A966-C4C9-4B34-818A-347EFB5A0E1C}"/>
              </a:ext>
            </a:extLst>
          </p:cNvPr>
          <p:cNvSpPr/>
          <p:nvPr userDrawn="1"/>
        </p:nvSpPr>
        <p:spPr>
          <a:xfrm>
            <a:off x="0" y="4099179"/>
            <a:ext cx="12192000" cy="2758820"/>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Circle: Hollow 3">
            <a:extLst>
              <a:ext uri="{FF2B5EF4-FFF2-40B4-BE49-F238E27FC236}">
                <a16:creationId xmlns:a16="http://schemas.microsoft.com/office/drawing/2014/main" id="{0F6CEC5F-AE9A-4E0D-8004-1C49CCE845A2}"/>
              </a:ext>
            </a:extLst>
          </p:cNvPr>
          <p:cNvSpPr/>
          <p:nvPr userDrawn="1"/>
        </p:nvSpPr>
        <p:spPr>
          <a:xfrm>
            <a:off x="278730"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5" name="Rectangle 4">
            <a:extLst>
              <a:ext uri="{FF2B5EF4-FFF2-40B4-BE49-F238E27FC236}">
                <a16:creationId xmlns:a16="http://schemas.microsoft.com/office/drawing/2014/main" id="{776514E0-21EB-4DCE-B3A9-64E44A7121B4}"/>
              </a:ext>
            </a:extLst>
          </p:cNvPr>
          <p:cNvSpPr/>
          <p:nvPr userDrawn="1"/>
        </p:nvSpPr>
        <p:spPr>
          <a:xfrm>
            <a:off x="490668"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Book Antiqua" panose="02040602050305030304" pitchFamily="18" charset="0"/>
            </a:endParaRPr>
          </a:p>
        </p:txBody>
      </p:sp>
      <p:sp>
        <p:nvSpPr>
          <p:cNvPr id="7" name="Rectangle 6">
            <a:extLst>
              <a:ext uri="{FF2B5EF4-FFF2-40B4-BE49-F238E27FC236}">
                <a16:creationId xmlns:a16="http://schemas.microsoft.com/office/drawing/2014/main" id="{21B11C1E-5298-4604-BF47-A76F9C201E95}"/>
              </a:ext>
            </a:extLst>
          </p:cNvPr>
          <p:cNvSpPr/>
          <p:nvPr userDrawn="1"/>
        </p:nvSpPr>
        <p:spPr>
          <a:xfrm>
            <a:off x="378348" y="2442105"/>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1</a:t>
            </a:r>
          </a:p>
        </p:txBody>
      </p:sp>
      <p:sp>
        <p:nvSpPr>
          <p:cNvPr id="10" name="Rectangle 9">
            <a:extLst>
              <a:ext uri="{FF2B5EF4-FFF2-40B4-BE49-F238E27FC236}">
                <a16:creationId xmlns:a16="http://schemas.microsoft.com/office/drawing/2014/main" id="{E0CCB982-1E19-4C0D-B45F-31B6178A8167}"/>
              </a:ext>
            </a:extLst>
          </p:cNvPr>
          <p:cNvSpPr/>
          <p:nvPr userDrawn="1"/>
        </p:nvSpPr>
        <p:spPr>
          <a:xfrm>
            <a:off x="2056027" y="2409213"/>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2</a:t>
            </a:r>
          </a:p>
        </p:txBody>
      </p:sp>
      <p:sp>
        <p:nvSpPr>
          <p:cNvPr id="11" name="Circle: Hollow 10">
            <a:extLst>
              <a:ext uri="{FF2B5EF4-FFF2-40B4-BE49-F238E27FC236}">
                <a16:creationId xmlns:a16="http://schemas.microsoft.com/office/drawing/2014/main" id="{A9197B86-4112-4F18-9F2C-1BDE58D36A1F}"/>
              </a:ext>
            </a:extLst>
          </p:cNvPr>
          <p:cNvSpPr/>
          <p:nvPr userDrawn="1"/>
        </p:nvSpPr>
        <p:spPr>
          <a:xfrm>
            <a:off x="1975671" y="4421727"/>
            <a:ext cx="549361" cy="549361"/>
          </a:xfrm>
          <a:prstGeom prst="donut">
            <a:avLst>
              <a:gd name="adj" fmla="val 11448"/>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2" name="Circle: Hollow 11">
            <a:extLst>
              <a:ext uri="{FF2B5EF4-FFF2-40B4-BE49-F238E27FC236}">
                <a16:creationId xmlns:a16="http://schemas.microsoft.com/office/drawing/2014/main" id="{6877F580-D771-403F-97C8-69605FFC5FE8}"/>
              </a:ext>
            </a:extLst>
          </p:cNvPr>
          <p:cNvSpPr/>
          <p:nvPr userDrawn="1"/>
        </p:nvSpPr>
        <p:spPr>
          <a:xfrm>
            <a:off x="3690728" y="4421727"/>
            <a:ext cx="549361" cy="549361"/>
          </a:xfrm>
          <a:prstGeom prst="donut">
            <a:avLst>
              <a:gd name="adj" fmla="val 11448"/>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3" name="Circle: Hollow 12">
            <a:extLst>
              <a:ext uri="{FF2B5EF4-FFF2-40B4-BE49-F238E27FC236}">
                <a16:creationId xmlns:a16="http://schemas.microsoft.com/office/drawing/2014/main" id="{BA6C95C0-0F14-42B0-8CCB-A7BBBCD55206}"/>
              </a:ext>
            </a:extLst>
          </p:cNvPr>
          <p:cNvSpPr/>
          <p:nvPr userDrawn="1"/>
        </p:nvSpPr>
        <p:spPr>
          <a:xfrm>
            <a:off x="5354235" y="4379093"/>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4" name="Circle: Hollow 13">
            <a:extLst>
              <a:ext uri="{FF2B5EF4-FFF2-40B4-BE49-F238E27FC236}">
                <a16:creationId xmlns:a16="http://schemas.microsoft.com/office/drawing/2014/main" id="{0F17009D-6404-41C9-945D-9567B29809BF}"/>
              </a:ext>
            </a:extLst>
          </p:cNvPr>
          <p:cNvSpPr/>
          <p:nvPr userDrawn="1"/>
        </p:nvSpPr>
        <p:spPr>
          <a:xfrm>
            <a:off x="7034947" y="4421727"/>
            <a:ext cx="549361" cy="549361"/>
          </a:xfrm>
          <a:prstGeom prst="donut">
            <a:avLst>
              <a:gd name="adj" fmla="val 11448"/>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5" name="Rectangle 14">
            <a:extLst>
              <a:ext uri="{FF2B5EF4-FFF2-40B4-BE49-F238E27FC236}">
                <a16:creationId xmlns:a16="http://schemas.microsoft.com/office/drawing/2014/main" id="{A8BC7D3A-B6AE-44BF-8C0B-7ED1AD4965D2}"/>
              </a:ext>
            </a:extLst>
          </p:cNvPr>
          <p:cNvSpPr/>
          <p:nvPr userDrawn="1"/>
        </p:nvSpPr>
        <p:spPr>
          <a:xfrm>
            <a:off x="2149433" y="4619413"/>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Book Antiqua" panose="02040602050305030304" pitchFamily="18" charset="0"/>
            </a:endParaRPr>
          </a:p>
        </p:txBody>
      </p:sp>
      <p:sp>
        <p:nvSpPr>
          <p:cNvPr id="16" name="Rectangle 15">
            <a:extLst>
              <a:ext uri="{FF2B5EF4-FFF2-40B4-BE49-F238E27FC236}">
                <a16:creationId xmlns:a16="http://schemas.microsoft.com/office/drawing/2014/main" id="{E3A55853-3D36-451B-AA35-146532EB5FED}"/>
              </a:ext>
            </a:extLst>
          </p:cNvPr>
          <p:cNvSpPr/>
          <p:nvPr userDrawn="1"/>
        </p:nvSpPr>
        <p:spPr>
          <a:xfrm>
            <a:off x="3823875"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Book Antiqua" panose="02040602050305030304" pitchFamily="18" charset="0"/>
            </a:endParaRPr>
          </a:p>
        </p:txBody>
      </p:sp>
      <p:sp>
        <p:nvSpPr>
          <p:cNvPr id="17" name="Rectangle 16">
            <a:extLst>
              <a:ext uri="{FF2B5EF4-FFF2-40B4-BE49-F238E27FC236}">
                <a16:creationId xmlns:a16="http://schemas.microsoft.com/office/drawing/2014/main" id="{3339BAAB-F779-45B2-83CD-98D2FE75D2D2}"/>
              </a:ext>
            </a:extLst>
          </p:cNvPr>
          <p:cNvSpPr/>
          <p:nvPr userDrawn="1"/>
        </p:nvSpPr>
        <p:spPr>
          <a:xfrm>
            <a:off x="5500817" y="4586304"/>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Book Antiqua" panose="02040602050305030304" pitchFamily="18" charset="0"/>
            </a:endParaRPr>
          </a:p>
        </p:txBody>
      </p:sp>
      <p:sp>
        <p:nvSpPr>
          <p:cNvPr id="18" name="Rectangle 17">
            <a:extLst>
              <a:ext uri="{FF2B5EF4-FFF2-40B4-BE49-F238E27FC236}">
                <a16:creationId xmlns:a16="http://schemas.microsoft.com/office/drawing/2014/main" id="{C03FD809-A250-4CAF-982A-0E5A2A4E1A85}"/>
              </a:ext>
            </a:extLst>
          </p:cNvPr>
          <p:cNvSpPr/>
          <p:nvPr userDrawn="1"/>
        </p:nvSpPr>
        <p:spPr>
          <a:xfrm>
            <a:off x="7185774"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Book Antiqua" panose="02040602050305030304" pitchFamily="18" charset="0"/>
            </a:endParaRPr>
          </a:p>
        </p:txBody>
      </p:sp>
      <p:sp>
        <p:nvSpPr>
          <p:cNvPr id="21" name="Rectangle 20">
            <a:extLst>
              <a:ext uri="{FF2B5EF4-FFF2-40B4-BE49-F238E27FC236}">
                <a16:creationId xmlns:a16="http://schemas.microsoft.com/office/drawing/2014/main" id="{2A0BAA8C-B336-4155-8917-D6CF33A3BAC3}"/>
              </a:ext>
            </a:extLst>
          </p:cNvPr>
          <p:cNvSpPr/>
          <p:nvPr userDrawn="1"/>
        </p:nvSpPr>
        <p:spPr>
          <a:xfrm>
            <a:off x="3733706" y="2442105"/>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3</a:t>
            </a:r>
          </a:p>
        </p:txBody>
      </p:sp>
      <p:sp>
        <p:nvSpPr>
          <p:cNvPr id="24" name="Rectangle 23">
            <a:extLst>
              <a:ext uri="{FF2B5EF4-FFF2-40B4-BE49-F238E27FC236}">
                <a16:creationId xmlns:a16="http://schemas.microsoft.com/office/drawing/2014/main" id="{A870167E-D4D5-404B-9A91-8D16FE02906D}"/>
              </a:ext>
            </a:extLst>
          </p:cNvPr>
          <p:cNvSpPr/>
          <p:nvPr userDrawn="1"/>
        </p:nvSpPr>
        <p:spPr>
          <a:xfrm>
            <a:off x="5411385" y="2409213"/>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4</a:t>
            </a:r>
          </a:p>
        </p:txBody>
      </p:sp>
      <p:sp>
        <p:nvSpPr>
          <p:cNvPr id="27" name="Rectangle 26">
            <a:extLst>
              <a:ext uri="{FF2B5EF4-FFF2-40B4-BE49-F238E27FC236}">
                <a16:creationId xmlns:a16="http://schemas.microsoft.com/office/drawing/2014/main" id="{33A7DDAB-98F5-4037-BC96-D994969BE4DC}"/>
              </a:ext>
            </a:extLst>
          </p:cNvPr>
          <p:cNvSpPr/>
          <p:nvPr userDrawn="1"/>
        </p:nvSpPr>
        <p:spPr>
          <a:xfrm>
            <a:off x="7089064" y="2409213"/>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5</a:t>
            </a:r>
          </a:p>
        </p:txBody>
      </p:sp>
      <p:grpSp>
        <p:nvGrpSpPr>
          <p:cNvPr id="55" name="Group 54">
            <a:extLst>
              <a:ext uri="{FF2B5EF4-FFF2-40B4-BE49-F238E27FC236}">
                <a16:creationId xmlns:a16="http://schemas.microsoft.com/office/drawing/2014/main" id="{A2282CF1-69CA-4579-A581-9125BECB091B}"/>
              </a:ext>
            </a:extLst>
          </p:cNvPr>
          <p:cNvGrpSpPr/>
          <p:nvPr userDrawn="1"/>
        </p:nvGrpSpPr>
        <p:grpSpPr>
          <a:xfrm>
            <a:off x="9834" y="2276808"/>
            <a:ext cx="11959320" cy="294946"/>
            <a:chOff x="9832" y="2375867"/>
            <a:chExt cx="16607337" cy="409576"/>
          </a:xfrm>
        </p:grpSpPr>
        <p:grpSp>
          <p:nvGrpSpPr>
            <p:cNvPr id="32" name="Group 31">
              <a:extLst>
                <a:ext uri="{FF2B5EF4-FFF2-40B4-BE49-F238E27FC236}">
                  <a16:creationId xmlns:a16="http://schemas.microsoft.com/office/drawing/2014/main" id="{6B0E4609-7BF3-4FCA-9C09-421508C48BA4}"/>
                </a:ext>
              </a:extLst>
            </p:cNvPr>
            <p:cNvGrpSpPr/>
            <p:nvPr userDrawn="1"/>
          </p:nvGrpSpPr>
          <p:grpSpPr>
            <a:xfrm>
              <a:off x="820876" y="2375867"/>
              <a:ext cx="409576" cy="409576"/>
              <a:chOff x="1334919" y="2610678"/>
              <a:chExt cx="409576" cy="409576"/>
            </a:xfrm>
          </p:grpSpPr>
          <p:sp>
            <p:nvSpPr>
              <p:cNvPr id="33" name="Oval 32">
                <a:extLst>
                  <a:ext uri="{FF2B5EF4-FFF2-40B4-BE49-F238E27FC236}">
                    <a16:creationId xmlns:a16="http://schemas.microsoft.com/office/drawing/2014/main" id="{F299552E-B2F0-476D-8563-B0A6684F095C}"/>
                  </a:ext>
                </a:extLst>
              </p:cNvPr>
              <p:cNvSpPr/>
              <p:nvPr/>
            </p:nvSpPr>
            <p:spPr>
              <a:xfrm>
                <a:off x="133491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4" name="Oval 33">
                <a:extLst>
                  <a:ext uri="{FF2B5EF4-FFF2-40B4-BE49-F238E27FC236}">
                    <a16:creationId xmlns:a16="http://schemas.microsoft.com/office/drawing/2014/main" id="{1EEF82FC-1DCA-47B9-9A3A-230E468AB64D}"/>
                  </a:ext>
                </a:extLst>
              </p:cNvPr>
              <p:cNvSpPr/>
              <p:nvPr/>
            </p:nvSpPr>
            <p:spPr>
              <a:xfrm>
                <a:off x="1505973"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5" name="Group 34">
              <a:extLst>
                <a:ext uri="{FF2B5EF4-FFF2-40B4-BE49-F238E27FC236}">
                  <a16:creationId xmlns:a16="http://schemas.microsoft.com/office/drawing/2014/main" id="{F9DCA15E-FE0E-4DAF-92D9-862650F548EF}"/>
                </a:ext>
              </a:extLst>
            </p:cNvPr>
            <p:cNvGrpSpPr/>
            <p:nvPr userDrawn="1"/>
          </p:nvGrpSpPr>
          <p:grpSpPr>
            <a:xfrm>
              <a:off x="3179728" y="2375867"/>
              <a:ext cx="409576" cy="409576"/>
              <a:chOff x="3693771" y="3258202"/>
              <a:chExt cx="409576" cy="409576"/>
            </a:xfrm>
          </p:grpSpPr>
          <p:sp>
            <p:nvSpPr>
              <p:cNvPr id="36" name="Oval 35">
                <a:extLst>
                  <a:ext uri="{FF2B5EF4-FFF2-40B4-BE49-F238E27FC236}">
                    <a16:creationId xmlns:a16="http://schemas.microsoft.com/office/drawing/2014/main" id="{7A9913B4-571F-4363-B57D-655F7CD26606}"/>
                  </a:ext>
                </a:extLst>
              </p:cNvPr>
              <p:cNvSpPr/>
              <p:nvPr/>
            </p:nvSpPr>
            <p:spPr>
              <a:xfrm>
                <a:off x="3693771"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7" name="Oval 36">
                <a:extLst>
                  <a:ext uri="{FF2B5EF4-FFF2-40B4-BE49-F238E27FC236}">
                    <a16:creationId xmlns:a16="http://schemas.microsoft.com/office/drawing/2014/main" id="{664C131D-52D5-4AC6-951F-6730266B2B47}"/>
                  </a:ext>
                </a:extLst>
              </p:cNvPr>
              <p:cNvSpPr/>
              <p:nvPr/>
            </p:nvSpPr>
            <p:spPr>
              <a:xfrm>
                <a:off x="3864825"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38" name="Group 37">
              <a:extLst>
                <a:ext uri="{FF2B5EF4-FFF2-40B4-BE49-F238E27FC236}">
                  <a16:creationId xmlns:a16="http://schemas.microsoft.com/office/drawing/2014/main" id="{D487488A-AEC4-4DD5-BD70-F5EF9E65D627}"/>
                </a:ext>
              </a:extLst>
            </p:cNvPr>
            <p:cNvGrpSpPr/>
            <p:nvPr userDrawn="1"/>
          </p:nvGrpSpPr>
          <p:grpSpPr>
            <a:xfrm>
              <a:off x="5509170" y="2375867"/>
              <a:ext cx="409576" cy="409576"/>
              <a:chOff x="6023213" y="2610678"/>
              <a:chExt cx="409576" cy="409576"/>
            </a:xfrm>
          </p:grpSpPr>
          <p:sp>
            <p:nvSpPr>
              <p:cNvPr id="39" name="Oval 38">
                <a:extLst>
                  <a:ext uri="{FF2B5EF4-FFF2-40B4-BE49-F238E27FC236}">
                    <a16:creationId xmlns:a16="http://schemas.microsoft.com/office/drawing/2014/main" id="{67CC31B7-DE1C-4739-87E7-2151030BA623}"/>
                  </a:ext>
                </a:extLst>
              </p:cNvPr>
              <p:cNvSpPr/>
              <p:nvPr/>
            </p:nvSpPr>
            <p:spPr>
              <a:xfrm>
                <a:off x="6023213"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0" name="Oval 39">
                <a:extLst>
                  <a:ext uri="{FF2B5EF4-FFF2-40B4-BE49-F238E27FC236}">
                    <a16:creationId xmlns:a16="http://schemas.microsoft.com/office/drawing/2014/main" id="{0D2701EB-7E86-4753-8FAC-8376E4F847D9}"/>
                  </a:ext>
                </a:extLst>
              </p:cNvPr>
              <p:cNvSpPr/>
              <p:nvPr/>
            </p:nvSpPr>
            <p:spPr>
              <a:xfrm>
                <a:off x="6194267"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41" name="Group 40">
              <a:extLst>
                <a:ext uri="{FF2B5EF4-FFF2-40B4-BE49-F238E27FC236}">
                  <a16:creationId xmlns:a16="http://schemas.microsoft.com/office/drawing/2014/main" id="{7B097413-A9AE-4C17-B8ED-0F28F1DC63F4}"/>
                </a:ext>
              </a:extLst>
            </p:cNvPr>
            <p:cNvGrpSpPr/>
            <p:nvPr userDrawn="1"/>
          </p:nvGrpSpPr>
          <p:grpSpPr>
            <a:xfrm>
              <a:off x="7881905" y="2375867"/>
              <a:ext cx="409576" cy="409576"/>
              <a:chOff x="8395948" y="3258202"/>
              <a:chExt cx="409576" cy="409576"/>
            </a:xfrm>
          </p:grpSpPr>
          <p:sp>
            <p:nvSpPr>
              <p:cNvPr id="42" name="Oval 41">
                <a:extLst>
                  <a:ext uri="{FF2B5EF4-FFF2-40B4-BE49-F238E27FC236}">
                    <a16:creationId xmlns:a16="http://schemas.microsoft.com/office/drawing/2014/main" id="{15F4C12E-4029-4411-AF94-B4271DDAF35F}"/>
                  </a:ext>
                </a:extLst>
              </p:cNvPr>
              <p:cNvSpPr/>
              <p:nvPr/>
            </p:nvSpPr>
            <p:spPr>
              <a:xfrm>
                <a:off x="8395948" y="3258202"/>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3" name="Oval 42">
                <a:extLst>
                  <a:ext uri="{FF2B5EF4-FFF2-40B4-BE49-F238E27FC236}">
                    <a16:creationId xmlns:a16="http://schemas.microsoft.com/office/drawing/2014/main" id="{D0B4B4C2-A5CE-47B1-912B-09A0B25C78B3}"/>
                  </a:ext>
                </a:extLst>
              </p:cNvPr>
              <p:cNvSpPr/>
              <p:nvPr/>
            </p:nvSpPr>
            <p:spPr>
              <a:xfrm>
                <a:off x="8567002" y="3429256"/>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44" name="Group 43">
              <a:extLst>
                <a:ext uri="{FF2B5EF4-FFF2-40B4-BE49-F238E27FC236}">
                  <a16:creationId xmlns:a16="http://schemas.microsoft.com/office/drawing/2014/main" id="{1AEC48DA-A6ED-4CA9-9A2E-B8EB64D5D361}"/>
                </a:ext>
              </a:extLst>
            </p:cNvPr>
            <p:cNvGrpSpPr/>
            <p:nvPr userDrawn="1"/>
          </p:nvGrpSpPr>
          <p:grpSpPr>
            <a:xfrm>
              <a:off x="10222436" y="2375867"/>
              <a:ext cx="5085134" cy="409576"/>
              <a:chOff x="10736479" y="2610678"/>
              <a:chExt cx="5085134" cy="409576"/>
            </a:xfrm>
          </p:grpSpPr>
          <p:sp>
            <p:nvSpPr>
              <p:cNvPr id="45" name="Oval 44">
                <a:extLst>
                  <a:ext uri="{FF2B5EF4-FFF2-40B4-BE49-F238E27FC236}">
                    <a16:creationId xmlns:a16="http://schemas.microsoft.com/office/drawing/2014/main" id="{E864F727-AD4E-429D-9A57-D06B6AC6AC26}"/>
                  </a:ext>
                </a:extLst>
              </p:cNvPr>
              <p:cNvSpPr/>
              <p:nvPr/>
            </p:nvSpPr>
            <p:spPr>
              <a:xfrm>
                <a:off x="1073647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6" name="Oval 45">
                <a:extLst>
                  <a:ext uri="{FF2B5EF4-FFF2-40B4-BE49-F238E27FC236}">
                    <a16:creationId xmlns:a16="http://schemas.microsoft.com/office/drawing/2014/main" id="{F8AAF528-A313-4E54-93D4-14A1E2A71D30}"/>
                  </a:ext>
                </a:extLst>
              </p:cNvPr>
              <p:cNvSpPr/>
              <p:nvPr/>
            </p:nvSpPr>
            <p:spPr>
              <a:xfrm>
                <a:off x="10907533"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1" name="Oval 60">
                <a:extLst>
                  <a:ext uri="{FF2B5EF4-FFF2-40B4-BE49-F238E27FC236}">
                    <a16:creationId xmlns:a16="http://schemas.microsoft.com/office/drawing/2014/main" id="{0D01B086-5A57-4AAE-926F-F1F24314E2C8}"/>
                  </a:ext>
                </a:extLst>
              </p:cNvPr>
              <p:cNvSpPr/>
              <p:nvPr userDrawn="1"/>
            </p:nvSpPr>
            <p:spPr>
              <a:xfrm>
                <a:off x="13104119"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2" name="Oval 61">
                <a:extLst>
                  <a:ext uri="{FF2B5EF4-FFF2-40B4-BE49-F238E27FC236}">
                    <a16:creationId xmlns:a16="http://schemas.microsoft.com/office/drawing/2014/main" id="{9499BEC4-2786-422C-B745-48644A3886EC}"/>
                  </a:ext>
                </a:extLst>
              </p:cNvPr>
              <p:cNvSpPr/>
              <p:nvPr userDrawn="1"/>
            </p:nvSpPr>
            <p:spPr>
              <a:xfrm>
                <a:off x="13275176" y="2781732"/>
                <a:ext cx="67468" cy="67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5" name="Oval 64">
                <a:extLst>
                  <a:ext uri="{FF2B5EF4-FFF2-40B4-BE49-F238E27FC236}">
                    <a16:creationId xmlns:a16="http://schemas.microsoft.com/office/drawing/2014/main" id="{B9E96E34-AD64-4CD9-8D6D-74BDC9140225}"/>
                  </a:ext>
                </a:extLst>
              </p:cNvPr>
              <p:cNvSpPr/>
              <p:nvPr userDrawn="1"/>
            </p:nvSpPr>
            <p:spPr>
              <a:xfrm>
                <a:off x="15412037" y="2610678"/>
                <a:ext cx="409576" cy="409576"/>
              </a:xfrm>
              <a:prstGeom prst="ellipse">
                <a:avLst/>
              </a:prstGeom>
              <a:solidFill>
                <a:srgbClr val="E4EF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6" name="Oval 65">
                <a:extLst>
                  <a:ext uri="{FF2B5EF4-FFF2-40B4-BE49-F238E27FC236}">
                    <a16:creationId xmlns:a16="http://schemas.microsoft.com/office/drawing/2014/main" id="{3233D9B1-7F0E-491B-BE41-721616F49679}"/>
                  </a:ext>
                </a:extLst>
              </p:cNvPr>
              <p:cNvSpPr/>
              <p:nvPr userDrawn="1"/>
            </p:nvSpPr>
            <p:spPr>
              <a:xfrm>
                <a:off x="15583094" y="2781732"/>
                <a:ext cx="67468" cy="674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cxnSp>
          <p:nvCxnSpPr>
            <p:cNvPr id="47" name="Straight Connector 46">
              <a:extLst>
                <a:ext uri="{FF2B5EF4-FFF2-40B4-BE49-F238E27FC236}">
                  <a16:creationId xmlns:a16="http://schemas.microsoft.com/office/drawing/2014/main" id="{96B86BD2-FF77-4E99-A7C1-65A735D0A8AD}"/>
                </a:ext>
              </a:extLst>
            </p:cNvPr>
            <p:cNvCxnSpPr/>
            <p:nvPr userDrawn="1"/>
          </p:nvCxnSpPr>
          <p:spPr>
            <a:xfrm>
              <a:off x="9832" y="2580655"/>
              <a:ext cx="6286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B3B7F2E-532F-421C-B276-2D8F1BE8695E}"/>
                </a:ext>
              </a:extLst>
            </p:cNvPr>
            <p:cNvCxnSpPr>
              <a:cxnSpLocks/>
            </p:cNvCxnSpPr>
            <p:nvPr userDrawn="1"/>
          </p:nvCxnSpPr>
          <p:spPr>
            <a:xfrm>
              <a:off x="1410007" y="2580655"/>
              <a:ext cx="15621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E1D54E-614A-4BDE-9A3E-478FAEF03D5E}"/>
                </a:ext>
              </a:extLst>
            </p:cNvPr>
            <p:cNvCxnSpPr>
              <a:cxnSpLocks/>
            </p:cNvCxnSpPr>
            <p:nvPr userDrawn="1"/>
          </p:nvCxnSpPr>
          <p:spPr>
            <a:xfrm>
              <a:off x="3759212" y="2580655"/>
              <a:ext cx="15621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EECA1C-F4B6-4E80-9525-66D6406EEF81}"/>
                </a:ext>
              </a:extLst>
            </p:cNvPr>
            <p:cNvCxnSpPr>
              <a:cxnSpLocks/>
            </p:cNvCxnSpPr>
            <p:nvPr userDrawn="1"/>
          </p:nvCxnSpPr>
          <p:spPr>
            <a:xfrm>
              <a:off x="6105832" y="2580655"/>
              <a:ext cx="15621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99DF0F-6669-462F-A243-0DCE9F767613}"/>
                </a:ext>
              </a:extLst>
            </p:cNvPr>
            <p:cNvCxnSpPr>
              <a:cxnSpLocks/>
            </p:cNvCxnSpPr>
            <p:nvPr userDrawn="1"/>
          </p:nvCxnSpPr>
          <p:spPr>
            <a:xfrm>
              <a:off x="8455037" y="2580655"/>
              <a:ext cx="15621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B4F4384-4CA9-49A3-A5E0-A7FB4B45917D}"/>
                </a:ext>
              </a:extLst>
            </p:cNvPr>
            <p:cNvCxnSpPr>
              <a:cxnSpLocks/>
            </p:cNvCxnSpPr>
            <p:nvPr userDrawn="1"/>
          </p:nvCxnSpPr>
          <p:spPr>
            <a:xfrm>
              <a:off x="15561607" y="2580655"/>
              <a:ext cx="1055562" cy="0"/>
            </a:xfrm>
            <a:prstGeom prst="line">
              <a:avLst/>
            </a:prstGeom>
            <a:ln>
              <a:prstDash val="dashDot"/>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0A57468-25FE-45B8-AD05-3A067B776896}"/>
                </a:ext>
              </a:extLst>
            </p:cNvPr>
            <p:cNvCxnSpPr>
              <a:cxnSpLocks/>
            </p:cNvCxnSpPr>
            <p:nvPr userDrawn="1"/>
          </p:nvCxnSpPr>
          <p:spPr>
            <a:xfrm>
              <a:off x="10822681" y="2580655"/>
              <a:ext cx="156210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B3F7B47-249B-46B3-978B-0978ACA1FF21}"/>
                </a:ext>
              </a:extLst>
            </p:cNvPr>
            <p:cNvCxnSpPr>
              <a:cxnSpLocks/>
            </p:cNvCxnSpPr>
            <p:nvPr userDrawn="1"/>
          </p:nvCxnSpPr>
          <p:spPr>
            <a:xfrm>
              <a:off x="13130599" y="2580655"/>
              <a:ext cx="1562101"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sp>
        <p:nvSpPr>
          <p:cNvPr id="64" name="Title 63">
            <a:extLst>
              <a:ext uri="{FF2B5EF4-FFF2-40B4-BE49-F238E27FC236}">
                <a16:creationId xmlns:a16="http://schemas.microsoft.com/office/drawing/2014/main" id="{121ED9CD-2989-4577-B5BE-CFD2ECE88F30}"/>
              </a:ext>
            </a:extLst>
          </p:cNvPr>
          <p:cNvSpPr>
            <a:spLocks noGrp="1"/>
          </p:cNvSpPr>
          <p:nvPr>
            <p:ph type="title" hasCustomPrompt="1"/>
          </p:nvPr>
        </p:nvSpPr>
        <p:spPr>
          <a:xfrm>
            <a:off x="701105" y="817049"/>
            <a:ext cx="4207949" cy="477560"/>
          </a:xfrm>
          <a:prstGeom prst="rect">
            <a:avLst/>
          </a:prstGeom>
        </p:spPr>
        <p:txBody>
          <a:bodyPr anchor="b"/>
          <a:lstStyle>
            <a:lvl1pPr algn="l" defTabSz="914400" rtl="0" eaLnBrk="1" latinLnBrk="0" hangingPunct="1">
              <a:lnSpc>
                <a:spcPct val="90000"/>
              </a:lnSpc>
              <a:spcBef>
                <a:spcPct val="0"/>
              </a:spcBef>
              <a:buNone/>
              <a:defRPr lang="fr-FR" sz="2800" b="1" kern="1200" dirty="0">
                <a:solidFill>
                  <a:schemeClr val="tx1"/>
                </a:solidFill>
                <a:latin typeface="Book Antiqua" panose="02040602050305030304" pitchFamily="18" charset="0"/>
                <a:ea typeface="+mj-ea"/>
                <a:cs typeface="+mj-cs"/>
              </a:defRPr>
            </a:lvl1pPr>
          </a:lstStyle>
          <a:p>
            <a:r>
              <a:rPr lang="en-US"/>
              <a:t>Ajoutez un </a:t>
            </a:r>
            <a:r>
              <a:rPr lang="en-US" err="1"/>
              <a:t>titre</a:t>
            </a:r>
            <a:endParaRPr lang="fr-FR"/>
          </a:p>
        </p:txBody>
      </p:sp>
      <p:sp>
        <p:nvSpPr>
          <p:cNvPr id="68" name="Rectangle 67">
            <a:extLst>
              <a:ext uri="{FF2B5EF4-FFF2-40B4-BE49-F238E27FC236}">
                <a16:creationId xmlns:a16="http://schemas.microsoft.com/office/drawing/2014/main" id="{E6A8923F-29A0-4BDE-87C8-BB21B81BCF1C}"/>
              </a:ext>
            </a:extLst>
          </p:cNvPr>
          <p:cNvSpPr/>
          <p:nvPr userDrawn="1"/>
        </p:nvSpPr>
        <p:spPr>
          <a:xfrm>
            <a:off x="8766743" y="2409213"/>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6</a:t>
            </a:r>
          </a:p>
        </p:txBody>
      </p:sp>
      <p:sp>
        <p:nvSpPr>
          <p:cNvPr id="70" name="Text Placeholder 69">
            <a:extLst>
              <a:ext uri="{FF2B5EF4-FFF2-40B4-BE49-F238E27FC236}">
                <a16:creationId xmlns:a16="http://schemas.microsoft.com/office/drawing/2014/main" id="{6C1EAA6A-1890-447D-8684-31416E885A10}"/>
              </a:ext>
            </a:extLst>
          </p:cNvPr>
          <p:cNvSpPr>
            <a:spLocks noGrp="1"/>
          </p:cNvSpPr>
          <p:nvPr>
            <p:ph type="body" sz="quarter" idx="10" hasCustomPrompt="1"/>
          </p:nvPr>
        </p:nvSpPr>
        <p:spPr>
          <a:xfrm>
            <a:off x="489205" y="4609194"/>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73" name="Text Placeholder 69">
            <a:extLst>
              <a:ext uri="{FF2B5EF4-FFF2-40B4-BE49-F238E27FC236}">
                <a16:creationId xmlns:a16="http://schemas.microsoft.com/office/drawing/2014/main" id="{2DFA6955-29AD-4E56-9AB8-D97D9C71F390}"/>
              </a:ext>
            </a:extLst>
          </p:cNvPr>
          <p:cNvSpPr>
            <a:spLocks noGrp="1"/>
          </p:cNvSpPr>
          <p:nvPr>
            <p:ph type="body" sz="quarter" idx="11" hasCustomPrompt="1"/>
          </p:nvPr>
        </p:nvSpPr>
        <p:spPr>
          <a:xfrm>
            <a:off x="489205" y="5197803"/>
            <a:ext cx="1504950" cy="852910"/>
          </a:xfrm>
          <a:prstGeom prst="rect">
            <a:avLst/>
          </a:prstGeom>
        </p:spPr>
        <p:txBody>
          <a:bodyPr anchor="t"/>
          <a:lstStyle>
            <a:lvl1pPr marL="0" indent="0">
              <a:lnSpc>
                <a:spcPct val="100000"/>
              </a:lnSpc>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74" name="Text Placeholder 69">
            <a:extLst>
              <a:ext uri="{FF2B5EF4-FFF2-40B4-BE49-F238E27FC236}">
                <a16:creationId xmlns:a16="http://schemas.microsoft.com/office/drawing/2014/main" id="{5C0BF638-E43F-47F2-A8A2-6D8F38D5D0D0}"/>
              </a:ext>
            </a:extLst>
          </p:cNvPr>
          <p:cNvSpPr>
            <a:spLocks noGrp="1"/>
          </p:cNvSpPr>
          <p:nvPr>
            <p:ph type="body" sz="quarter" idx="12" hasCustomPrompt="1"/>
          </p:nvPr>
        </p:nvSpPr>
        <p:spPr>
          <a:xfrm>
            <a:off x="2159623" y="4609194"/>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75" name="Text Placeholder 69">
            <a:extLst>
              <a:ext uri="{FF2B5EF4-FFF2-40B4-BE49-F238E27FC236}">
                <a16:creationId xmlns:a16="http://schemas.microsoft.com/office/drawing/2014/main" id="{D8130669-55BA-4362-9EAD-8BDC8A41DD6B}"/>
              </a:ext>
            </a:extLst>
          </p:cNvPr>
          <p:cNvSpPr>
            <a:spLocks noGrp="1"/>
          </p:cNvSpPr>
          <p:nvPr>
            <p:ph type="body" sz="quarter" idx="13" hasCustomPrompt="1"/>
          </p:nvPr>
        </p:nvSpPr>
        <p:spPr>
          <a:xfrm>
            <a:off x="2159623" y="5197803"/>
            <a:ext cx="1504950" cy="852910"/>
          </a:xfrm>
          <a:prstGeom prst="rect">
            <a:avLst/>
          </a:prstGeom>
        </p:spPr>
        <p:txBody>
          <a:bodyPr anchor="t"/>
          <a:lstStyle>
            <a:lvl1pPr marL="0" indent="0">
              <a:lnSpc>
                <a:spcPct val="100000"/>
              </a:lnSpc>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76" name="Text Placeholder 69">
            <a:extLst>
              <a:ext uri="{FF2B5EF4-FFF2-40B4-BE49-F238E27FC236}">
                <a16:creationId xmlns:a16="http://schemas.microsoft.com/office/drawing/2014/main" id="{FFC1DAC1-C1BE-4C49-9BF5-0A1B9C01BE33}"/>
              </a:ext>
            </a:extLst>
          </p:cNvPr>
          <p:cNvSpPr>
            <a:spLocks noGrp="1"/>
          </p:cNvSpPr>
          <p:nvPr>
            <p:ph type="body" sz="quarter" idx="14" hasCustomPrompt="1"/>
          </p:nvPr>
        </p:nvSpPr>
        <p:spPr>
          <a:xfrm>
            <a:off x="3829970" y="4609194"/>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77" name="Text Placeholder 69">
            <a:extLst>
              <a:ext uri="{FF2B5EF4-FFF2-40B4-BE49-F238E27FC236}">
                <a16:creationId xmlns:a16="http://schemas.microsoft.com/office/drawing/2014/main" id="{202F1D0F-112C-4FE6-A5D8-1702D6DB79E8}"/>
              </a:ext>
            </a:extLst>
          </p:cNvPr>
          <p:cNvSpPr>
            <a:spLocks noGrp="1"/>
          </p:cNvSpPr>
          <p:nvPr>
            <p:ph type="body" sz="quarter" idx="15" hasCustomPrompt="1"/>
          </p:nvPr>
        </p:nvSpPr>
        <p:spPr>
          <a:xfrm>
            <a:off x="3829970" y="5197803"/>
            <a:ext cx="1504950" cy="852910"/>
          </a:xfrm>
          <a:prstGeom prst="rect">
            <a:avLst/>
          </a:prstGeom>
        </p:spPr>
        <p:txBody>
          <a:bodyPr anchor="t"/>
          <a:lstStyle>
            <a:lvl1pPr marL="0" indent="0">
              <a:lnSpc>
                <a:spcPct val="100000"/>
              </a:lnSpc>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78" name="Text Placeholder 69">
            <a:extLst>
              <a:ext uri="{FF2B5EF4-FFF2-40B4-BE49-F238E27FC236}">
                <a16:creationId xmlns:a16="http://schemas.microsoft.com/office/drawing/2014/main" id="{B826BF73-E2CA-4EF4-B8D4-58F1FB848DCA}"/>
              </a:ext>
            </a:extLst>
          </p:cNvPr>
          <p:cNvSpPr>
            <a:spLocks noGrp="1"/>
          </p:cNvSpPr>
          <p:nvPr>
            <p:ph type="body" sz="quarter" idx="16" hasCustomPrompt="1"/>
          </p:nvPr>
        </p:nvSpPr>
        <p:spPr>
          <a:xfrm>
            <a:off x="5509043" y="4609194"/>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79" name="Text Placeholder 69">
            <a:extLst>
              <a:ext uri="{FF2B5EF4-FFF2-40B4-BE49-F238E27FC236}">
                <a16:creationId xmlns:a16="http://schemas.microsoft.com/office/drawing/2014/main" id="{A2950A92-89AD-4C7E-8E5B-E82374CD1D86}"/>
              </a:ext>
            </a:extLst>
          </p:cNvPr>
          <p:cNvSpPr>
            <a:spLocks noGrp="1"/>
          </p:cNvSpPr>
          <p:nvPr>
            <p:ph type="body" sz="quarter" idx="17" hasCustomPrompt="1"/>
          </p:nvPr>
        </p:nvSpPr>
        <p:spPr>
          <a:xfrm>
            <a:off x="5509043" y="5197803"/>
            <a:ext cx="1504950" cy="852910"/>
          </a:xfrm>
          <a:prstGeom prst="rect">
            <a:avLst/>
          </a:prstGeom>
        </p:spPr>
        <p:txBody>
          <a:bodyPr anchor="t"/>
          <a:lstStyle>
            <a:lvl1pPr marL="0" indent="0">
              <a:lnSpc>
                <a:spcPct val="100000"/>
              </a:lnSpc>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80" name="Text Placeholder 69">
            <a:extLst>
              <a:ext uri="{FF2B5EF4-FFF2-40B4-BE49-F238E27FC236}">
                <a16:creationId xmlns:a16="http://schemas.microsoft.com/office/drawing/2014/main" id="{4E4CC8DE-B00E-438B-AFC3-3A29E0CAAE6D}"/>
              </a:ext>
            </a:extLst>
          </p:cNvPr>
          <p:cNvSpPr>
            <a:spLocks noGrp="1"/>
          </p:cNvSpPr>
          <p:nvPr>
            <p:ph type="body" sz="quarter" idx="18" hasCustomPrompt="1"/>
          </p:nvPr>
        </p:nvSpPr>
        <p:spPr>
          <a:xfrm>
            <a:off x="7193522" y="4609194"/>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81" name="Text Placeholder 69">
            <a:extLst>
              <a:ext uri="{FF2B5EF4-FFF2-40B4-BE49-F238E27FC236}">
                <a16:creationId xmlns:a16="http://schemas.microsoft.com/office/drawing/2014/main" id="{757C8601-606C-486E-8ECD-D215E967CF5F}"/>
              </a:ext>
            </a:extLst>
          </p:cNvPr>
          <p:cNvSpPr>
            <a:spLocks noGrp="1"/>
          </p:cNvSpPr>
          <p:nvPr>
            <p:ph type="body" sz="quarter" idx="19" hasCustomPrompt="1"/>
          </p:nvPr>
        </p:nvSpPr>
        <p:spPr>
          <a:xfrm>
            <a:off x="7193522" y="5197803"/>
            <a:ext cx="1504950" cy="852910"/>
          </a:xfrm>
          <a:prstGeom prst="rect">
            <a:avLst/>
          </a:prstGeom>
        </p:spPr>
        <p:txBody>
          <a:bodyPr anchor="t"/>
          <a:lstStyle>
            <a:lvl1pPr marL="0" indent="0">
              <a:lnSpc>
                <a:spcPct val="100000"/>
              </a:lnSpc>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84" name="Circle: Hollow 83">
            <a:extLst>
              <a:ext uri="{FF2B5EF4-FFF2-40B4-BE49-F238E27FC236}">
                <a16:creationId xmlns:a16="http://schemas.microsoft.com/office/drawing/2014/main" id="{4ECD73A9-6A99-438F-A38E-7B4EEAA1BBE6}"/>
              </a:ext>
            </a:extLst>
          </p:cNvPr>
          <p:cNvSpPr/>
          <p:nvPr userDrawn="1"/>
        </p:nvSpPr>
        <p:spPr>
          <a:xfrm>
            <a:off x="8717956" y="4421727"/>
            <a:ext cx="549361" cy="549361"/>
          </a:xfrm>
          <a:prstGeom prst="donut">
            <a:avLst>
              <a:gd name="adj" fmla="val 11448"/>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85" name="Rectangle 84">
            <a:extLst>
              <a:ext uri="{FF2B5EF4-FFF2-40B4-BE49-F238E27FC236}">
                <a16:creationId xmlns:a16="http://schemas.microsoft.com/office/drawing/2014/main" id="{95840751-9412-482E-9031-884499080149}"/>
              </a:ext>
            </a:extLst>
          </p:cNvPr>
          <p:cNvSpPr/>
          <p:nvPr userDrawn="1"/>
        </p:nvSpPr>
        <p:spPr>
          <a:xfrm>
            <a:off x="8878535"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Book Antiqua" panose="02040602050305030304" pitchFamily="18" charset="0"/>
            </a:endParaRPr>
          </a:p>
        </p:txBody>
      </p:sp>
      <p:sp>
        <p:nvSpPr>
          <p:cNvPr id="82" name="Text Placeholder 69">
            <a:extLst>
              <a:ext uri="{FF2B5EF4-FFF2-40B4-BE49-F238E27FC236}">
                <a16:creationId xmlns:a16="http://schemas.microsoft.com/office/drawing/2014/main" id="{ED573E2E-92FC-4D81-903C-935D7F18E3E5}"/>
              </a:ext>
            </a:extLst>
          </p:cNvPr>
          <p:cNvSpPr>
            <a:spLocks noGrp="1"/>
          </p:cNvSpPr>
          <p:nvPr>
            <p:ph type="body" sz="quarter" idx="20" hasCustomPrompt="1"/>
          </p:nvPr>
        </p:nvSpPr>
        <p:spPr>
          <a:xfrm>
            <a:off x="8872090" y="4609194"/>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83" name="Text Placeholder 69">
            <a:extLst>
              <a:ext uri="{FF2B5EF4-FFF2-40B4-BE49-F238E27FC236}">
                <a16:creationId xmlns:a16="http://schemas.microsoft.com/office/drawing/2014/main" id="{1DF78663-0133-4C33-B84C-193AFE715985}"/>
              </a:ext>
            </a:extLst>
          </p:cNvPr>
          <p:cNvSpPr>
            <a:spLocks noGrp="1"/>
          </p:cNvSpPr>
          <p:nvPr>
            <p:ph type="body" sz="quarter" idx="21" hasCustomPrompt="1"/>
          </p:nvPr>
        </p:nvSpPr>
        <p:spPr>
          <a:xfrm>
            <a:off x="8872090" y="5197803"/>
            <a:ext cx="1504950" cy="852910"/>
          </a:xfrm>
          <a:prstGeom prst="rect">
            <a:avLst/>
          </a:prstGeom>
        </p:spPr>
        <p:txBody>
          <a:bodyPr anchor="t"/>
          <a:lstStyle>
            <a:lvl1pPr marL="0" indent="0">
              <a:lnSpc>
                <a:spcPct val="100000"/>
              </a:lnSpc>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69" name="Rectangle 68">
            <a:extLst>
              <a:ext uri="{FF2B5EF4-FFF2-40B4-BE49-F238E27FC236}">
                <a16:creationId xmlns:a16="http://schemas.microsoft.com/office/drawing/2014/main" id="{021C2E73-51DE-44AA-8782-B131FBEEC17E}"/>
              </a:ext>
            </a:extLst>
          </p:cNvPr>
          <p:cNvSpPr/>
          <p:nvPr userDrawn="1"/>
        </p:nvSpPr>
        <p:spPr>
          <a:xfrm>
            <a:off x="10444422" y="2409213"/>
            <a:ext cx="774603" cy="1487715"/>
          </a:xfrm>
          <a:prstGeom prst="rect">
            <a:avLst/>
          </a:prstGeom>
        </p:spPr>
        <p:txBody>
          <a:bodyPr wrap="square">
            <a:spAutoFit/>
          </a:bodyPr>
          <a:lstStyle/>
          <a:p>
            <a:pPr lvl="0" algn="ctr" defTabSz="914400">
              <a:lnSpc>
                <a:spcPct val="120000"/>
              </a:lnSpc>
            </a:pPr>
            <a:r>
              <a:rPr lang="fr-FR" sz="8000" b="1" i="1">
                <a:solidFill>
                  <a:srgbClr val="EFECEB"/>
                </a:solidFill>
                <a:latin typeface="Book Antiqua" panose="02040602050305030304" pitchFamily="18" charset="0"/>
              </a:rPr>
              <a:t>7</a:t>
            </a:r>
          </a:p>
        </p:txBody>
      </p:sp>
      <p:sp>
        <p:nvSpPr>
          <p:cNvPr id="71" name="Circle: Hollow 70">
            <a:extLst>
              <a:ext uri="{FF2B5EF4-FFF2-40B4-BE49-F238E27FC236}">
                <a16:creationId xmlns:a16="http://schemas.microsoft.com/office/drawing/2014/main" id="{D225DDE5-6BE9-427B-9CA2-FD9609FFEB0D}"/>
              </a:ext>
            </a:extLst>
          </p:cNvPr>
          <p:cNvSpPr/>
          <p:nvPr userDrawn="1"/>
        </p:nvSpPr>
        <p:spPr>
          <a:xfrm>
            <a:off x="10369859" y="4421727"/>
            <a:ext cx="549361" cy="549361"/>
          </a:xfrm>
          <a:prstGeom prst="donut">
            <a:avLst>
              <a:gd name="adj" fmla="val 1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72" name="Rectangle 71">
            <a:extLst>
              <a:ext uri="{FF2B5EF4-FFF2-40B4-BE49-F238E27FC236}">
                <a16:creationId xmlns:a16="http://schemas.microsoft.com/office/drawing/2014/main" id="{ACD1322A-E426-4A0D-93B5-8CACC27519AD}"/>
              </a:ext>
            </a:extLst>
          </p:cNvPr>
          <p:cNvSpPr/>
          <p:nvPr userDrawn="1"/>
        </p:nvSpPr>
        <p:spPr>
          <a:xfrm>
            <a:off x="10530438" y="4628938"/>
            <a:ext cx="602573" cy="549362"/>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latin typeface="Book Antiqua" panose="02040602050305030304" pitchFamily="18" charset="0"/>
            </a:endParaRPr>
          </a:p>
        </p:txBody>
      </p:sp>
      <p:sp>
        <p:nvSpPr>
          <p:cNvPr id="86" name="Text Placeholder 69">
            <a:extLst>
              <a:ext uri="{FF2B5EF4-FFF2-40B4-BE49-F238E27FC236}">
                <a16:creationId xmlns:a16="http://schemas.microsoft.com/office/drawing/2014/main" id="{69D91842-1695-4E86-9BEB-128546A06296}"/>
              </a:ext>
            </a:extLst>
          </p:cNvPr>
          <p:cNvSpPr>
            <a:spLocks noGrp="1"/>
          </p:cNvSpPr>
          <p:nvPr>
            <p:ph type="body" sz="quarter" idx="22" hasCustomPrompt="1"/>
          </p:nvPr>
        </p:nvSpPr>
        <p:spPr>
          <a:xfrm>
            <a:off x="10523993" y="4609194"/>
            <a:ext cx="1504950" cy="517618"/>
          </a:xfrm>
          <a:prstGeom prst="rect">
            <a:avLst/>
          </a:prstGeom>
        </p:spPr>
        <p:txBody>
          <a:bodyPr anchor="ctr"/>
          <a:lstStyle>
            <a:lvl1pPr marL="0" indent="0">
              <a:lnSpc>
                <a:spcPct val="120000"/>
              </a:lnSpc>
              <a:spcBef>
                <a:spcPts val="0"/>
              </a:spcBef>
              <a:buNone/>
              <a:defRPr lang="en-US" sz="1600" kern="1200" dirty="0" smtClean="0">
                <a:solidFill>
                  <a:schemeClr val="tx1"/>
                </a:solidFill>
                <a:latin typeface="Book Antiqua" panose="02040602050305030304" pitchFamily="18" charset="0"/>
                <a:ea typeface="+mn-ea"/>
                <a:cs typeface="+mn-cs"/>
              </a:defRPr>
            </a:lvl1pPr>
          </a:lstStyle>
          <a:p>
            <a:pPr lvl="0"/>
            <a:r>
              <a:rPr lang="en-US"/>
              <a:t>Ajoutez </a:t>
            </a:r>
            <a:br>
              <a:rPr lang="en-US"/>
            </a:br>
            <a:r>
              <a:rPr lang="en-US"/>
              <a:t>un titre</a:t>
            </a:r>
          </a:p>
        </p:txBody>
      </p:sp>
      <p:sp>
        <p:nvSpPr>
          <p:cNvPr id="87" name="Text Placeholder 69">
            <a:extLst>
              <a:ext uri="{FF2B5EF4-FFF2-40B4-BE49-F238E27FC236}">
                <a16:creationId xmlns:a16="http://schemas.microsoft.com/office/drawing/2014/main" id="{FDE9ED2A-8CF7-4727-A80C-5BDD5CB73A3D}"/>
              </a:ext>
            </a:extLst>
          </p:cNvPr>
          <p:cNvSpPr>
            <a:spLocks noGrp="1"/>
          </p:cNvSpPr>
          <p:nvPr>
            <p:ph type="body" sz="quarter" idx="23" hasCustomPrompt="1"/>
          </p:nvPr>
        </p:nvSpPr>
        <p:spPr>
          <a:xfrm>
            <a:off x="10523993" y="5197803"/>
            <a:ext cx="1504950" cy="852910"/>
          </a:xfrm>
          <a:prstGeom prst="rect">
            <a:avLst/>
          </a:prstGeom>
        </p:spPr>
        <p:txBody>
          <a:bodyPr anchor="t"/>
          <a:lstStyle>
            <a:lvl1pPr marL="0" indent="0">
              <a:lnSpc>
                <a:spcPct val="100000"/>
              </a:lnSpc>
              <a:buNone/>
              <a:defRPr lang="en-US" sz="1000" kern="1200" dirty="0" smtClean="0">
                <a:solidFill>
                  <a:schemeClr val="accent2"/>
                </a:solidFill>
                <a:latin typeface="+mn-lt"/>
                <a:ea typeface="+mn-ea"/>
                <a:cs typeface="+mn-cs"/>
              </a:defRPr>
            </a:lvl1pPr>
          </a:lstStyle>
          <a:p>
            <a:pPr marL="0" lvl="0" indent="0" algn="l" defTabSz="914400" rtl="0" eaLnBrk="1" latinLnBrk="0" hangingPunct="1">
              <a:lnSpc>
                <a:spcPct val="120000"/>
              </a:lnSpc>
              <a:spcBef>
                <a:spcPts val="1000"/>
              </a:spcBef>
              <a:buFont typeface="Arial" panose="020B0604020202020204" pitchFamily="34" charset="0"/>
              <a:buNone/>
            </a:pPr>
            <a:r>
              <a:rPr lang="en-US"/>
              <a:t>But I must explain to you how all this mistaken idea of denouncing pleasure and praising pain was born</a:t>
            </a:r>
          </a:p>
        </p:txBody>
      </p:sp>
      <p:sp>
        <p:nvSpPr>
          <p:cNvPr id="89" name="Rectangle 88">
            <a:extLst>
              <a:ext uri="{FF2B5EF4-FFF2-40B4-BE49-F238E27FC236}">
                <a16:creationId xmlns:a16="http://schemas.microsoft.com/office/drawing/2014/main" id="{5C1943CF-02B6-46A0-ACD9-095B25B7B2CC}"/>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90" name="Picture 3">
            <a:extLst>
              <a:ext uri="{FF2B5EF4-FFF2-40B4-BE49-F238E27FC236}">
                <a16:creationId xmlns:a16="http://schemas.microsoft.com/office/drawing/2014/main" id="{BE197C23-75C8-4E0A-9B80-F3C8CAEAB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190" y="6350938"/>
            <a:ext cx="1136795" cy="405462"/>
          </a:xfrm>
          <a:prstGeom prst="rect">
            <a:avLst/>
          </a:prstGeom>
        </p:spPr>
      </p:pic>
      <p:sp>
        <p:nvSpPr>
          <p:cNvPr id="88" name="Rectangle 87">
            <a:extLst>
              <a:ext uri="{FF2B5EF4-FFF2-40B4-BE49-F238E27FC236}">
                <a16:creationId xmlns:a16="http://schemas.microsoft.com/office/drawing/2014/main" id="{24755FA5-8626-40B1-AB49-E32C376FE30B}"/>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cxnSp>
        <p:nvCxnSpPr>
          <p:cNvPr id="91" name="Straight Connector 3">
            <a:extLst>
              <a:ext uri="{FF2B5EF4-FFF2-40B4-BE49-F238E27FC236}">
                <a16:creationId xmlns:a16="http://schemas.microsoft.com/office/drawing/2014/main" id="{0AF84E30-F470-4285-BBAB-44CDD0D9C916}"/>
              </a:ext>
            </a:extLst>
          </p:cNvPr>
          <p:cNvCxnSpPr/>
          <p:nvPr userDrawn="1"/>
        </p:nvCxnSpPr>
        <p:spPr>
          <a:xfrm>
            <a:off x="701105" y="1488000"/>
            <a:ext cx="400611" cy="0"/>
          </a:xfrm>
          <a:prstGeom prst="line">
            <a:avLst/>
          </a:prstGeom>
          <a:noFill/>
          <a:ln w="19050" cap="flat" cmpd="sng" algn="ctr">
            <a:solidFill>
              <a:srgbClr val="95C11F"/>
            </a:solidFill>
            <a:prstDash val="solid"/>
            <a:miter lim="800000"/>
          </a:ln>
          <a:effectLst/>
        </p:spPr>
      </p:cxnSp>
      <p:sp>
        <p:nvSpPr>
          <p:cNvPr id="92" name="Rectangle 91">
            <a:extLst>
              <a:ext uri="{FF2B5EF4-FFF2-40B4-BE49-F238E27FC236}">
                <a16:creationId xmlns:a16="http://schemas.microsoft.com/office/drawing/2014/main" id="{C2550419-2AB5-4BE1-9958-BCF9670FDAA6}"/>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a:solidFill>
                  <a:srgbClr val="2A2A2A">
                    <a:tint val="75000"/>
                  </a:srgbClr>
                </a:solidFill>
                <a:latin typeface="Source Sans Pro"/>
              </a:rPr>
              <a:t> </a:t>
            </a:r>
          </a:p>
        </p:txBody>
      </p:sp>
    </p:spTree>
    <p:extLst>
      <p:ext uri="{BB962C8B-B14F-4D97-AF65-F5344CB8AC3E}">
        <p14:creationId xmlns:p14="http://schemas.microsoft.com/office/powerpoint/2010/main" val="172930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iffres">
    <p:spTree>
      <p:nvGrpSpPr>
        <p:cNvPr id="1" name=""/>
        <p:cNvGrpSpPr/>
        <p:nvPr/>
      </p:nvGrpSpPr>
      <p:grpSpPr>
        <a:xfrm>
          <a:off x="0" y="0"/>
          <a:ext cx="0" cy="0"/>
          <a:chOff x="0" y="0"/>
          <a:chExt cx="0" cy="0"/>
        </a:xfrm>
      </p:grpSpPr>
      <p:sp>
        <p:nvSpPr>
          <p:cNvPr id="91" name="Circle: Hollow 90">
            <a:extLst>
              <a:ext uri="{FF2B5EF4-FFF2-40B4-BE49-F238E27FC236}">
                <a16:creationId xmlns:a16="http://schemas.microsoft.com/office/drawing/2014/main" id="{FB7A650A-13DA-480E-B699-02A0C7C0D6AE}"/>
              </a:ext>
            </a:extLst>
          </p:cNvPr>
          <p:cNvSpPr/>
          <p:nvPr userDrawn="1"/>
        </p:nvSpPr>
        <p:spPr>
          <a:xfrm>
            <a:off x="10154609" y="3238163"/>
            <a:ext cx="1290464" cy="1290464"/>
          </a:xfrm>
          <a:prstGeom prst="donut">
            <a:avLst>
              <a:gd name="adj" fmla="val 8780"/>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88" name="Rectangle 87">
            <a:extLst>
              <a:ext uri="{FF2B5EF4-FFF2-40B4-BE49-F238E27FC236}">
                <a16:creationId xmlns:a16="http://schemas.microsoft.com/office/drawing/2014/main" id="{9A783F32-C281-4A52-895D-39ADC4ECC441}"/>
              </a:ext>
            </a:extLst>
          </p:cNvPr>
          <p:cNvSpPr/>
          <p:nvPr userDrawn="1"/>
        </p:nvSpPr>
        <p:spPr>
          <a:xfrm>
            <a:off x="0" y="3990350"/>
            <a:ext cx="12192000" cy="2867650"/>
          </a:xfrm>
          <a:prstGeom prst="rect">
            <a:avLst/>
          </a:prstGeom>
          <a:solidFill>
            <a:srgbClr val="F8F7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a:p>
        </p:txBody>
      </p:sp>
      <p:sp>
        <p:nvSpPr>
          <p:cNvPr id="89" name="Circle: Hollow 88">
            <a:extLst>
              <a:ext uri="{FF2B5EF4-FFF2-40B4-BE49-F238E27FC236}">
                <a16:creationId xmlns:a16="http://schemas.microsoft.com/office/drawing/2014/main" id="{29D2F05F-5CA9-490E-AE06-5236037DD32D}"/>
              </a:ext>
            </a:extLst>
          </p:cNvPr>
          <p:cNvSpPr/>
          <p:nvPr userDrawn="1"/>
        </p:nvSpPr>
        <p:spPr>
          <a:xfrm>
            <a:off x="1110359" y="1950204"/>
            <a:ext cx="928312" cy="928312"/>
          </a:xfrm>
          <a:prstGeom prst="donut">
            <a:avLst>
              <a:gd name="adj" fmla="val 14365"/>
            </a:avLst>
          </a:prstGeom>
          <a:solidFill>
            <a:srgbClr val="E7E4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90" name="Circle: Hollow 89">
            <a:extLst>
              <a:ext uri="{FF2B5EF4-FFF2-40B4-BE49-F238E27FC236}">
                <a16:creationId xmlns:a16="http://schemas.microsoft.com/office/drawing/2014/main" id="{5302B7E3-9D7A-4D40-B1E8-7F9FB84F9892}"/>
              </a:ext>
            </a:extLst>
          </p:cNvPr>
          <p:cNvSpPr/>
          <p:nvPr userDrawn="1"/>
        </p:nvSpPr>
        <p:spPr>
          <a:xfrm>
            <a:off x="8852791" y="1937524"/>
            <a:ext cx="928312" cy="928312"/>
          </a:xfrm>
          <a:prstGeom prst="donut">
            <a:avLst>
              <a:gd name="adj" fmla="val 10362"/>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95" name="Rectangle 94">
            <a:extLst>
              <a:ext uri="{FF2B5EF4-FFF2-40B4-BE49-F238E27FC236}">
                <a16:creationId xmlns:a16="http://schemas.microsoft.com/office/drawing/2014/main" id="{6C3FB745-61B4-475B-8429-479716FB985E}"/>
              </a:ext>
            </a:extLst>
          </p:cNvPr>
          <p:cNvSpPr/>
          <p:nvPr/>
        </p:nvSpPr>
        <p:spPr>
          <a:xfrm>
            <a:off x="1529180" y="2302671"/>
            <a:ext cx="2088478" cy="1897854"/>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p>
        </p:txBody>
      </p:sp>
      <p:sp>
        <p:nvSpPr>
          <p:cNvPr id="98" name="Rectangle 97">
            <a:extLst>
              <a:ext uri="{FF2B5EF4-FFF2-40B4-BE49-F238E27FC236}">
                <a16:creationId xmlns:a16="http://schemas.microsoft.com/office/drawing/2014/main" id="{92D5D931-BF1D-4972-B0FD-1930D107B382}"/>
              </a:ext>
            </a:extLst>
          </p:cNvPr>
          <p:cNvSpPr/>
          <p:nvPr/>
        </p:nvSpPr>
        <p:spPr>
          <a:xfrm>
            <a:off x="3912585" y="2302671"/>
            <a:ext cx="2088478" cy="1897854"/>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p>
        </p:txBody>
      </p:sp>
      <p:sp>
        <p:nvSpPr>
          <p:cNvPr id="101" name="Rectangle 100">
            <a:extLst>
              <a:ext uri="{FF2B5EF4-FFF2-40B4-BE49-F238E27FC236}">
                <a16:creationId xmlns:a16="http://schemas.microsoft.com/office/drawing/2014/main" id="{DC728A94-7451-47BE-8747-8AE2E65BB211}"/>
              </a:ext>
            </a:extLst>
          </p:cNvPr>
          <p:cNvSpPr/>
          <p:nvPr/>
        </p:nvSpPr>
        <p:spPr>
          <a:xfrm>
            <a:off x="8679395" y="2302671"/>
            <a:ext cx="2088478" cy="1897854"/>
          </a:xfrm>
          <a:prstGeom prst="rect">
            <a:avLst/>
          </a:pr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p>
        </p:txBody>
      </p:sp>
      <p:sp>
        <p:nvSpPr>
          <p:cNvPr id="104" name="Rectangle 103">
            <a:extLst>
              <a:ext uri="{FF2B5EF4-FFF2-40B4-BE49-F238E27FC236}">
                <a16:creationId xmlns:a16="http://schemas.microsoft.com/office/drawing/2014/main" id="{5CA40AB2-1F6E-447C-9A75-ADF17CF3E2FF}"/>
              </a:ext>
            </a:extLst>
          </p:cNvPr>
          <p:cNvSpPr/>
          <p:nvPr/>
        </p:nvSpPr>
        <p:spPr>
          <a:xfrm>
            <a:off x="6295990" y="2302671"/>
            <a:ext cx="2088478" cy="1897854"/>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a:p>
        </p:txBody>
      </p:sp>
      <p:sp>
        <p:nvSpPr>
          <p:cNvPr id="6" name="Text Placeholder 5">
            <a:extLst>
              <a:ext uri="{FF2B5EF4-FFF2-40B4-BE49-F238E27FC236}">
                <a16:creationId xmlns:a16="http://schemas.microsoft.com/office/drawing/2014/main" id="{D32A17AF-3373-4574-83D6-5158E1641929}"/>
              </a:ext>
            </a:extLst>
          </p:cNvPr>
          <p:cNvSpPr>
            <a:spLocks noGrp="1"/>
          </p:cNvSpPr>
          <p:nvPr>
            <p:ph type="body" sz="quarter" idx="10" hasCustomPrompt="1"/>
          </p:nvPr>
        </p:nvSpPr>
        <p:spPr>
          <a:xfrm>
            <a:off x="1803244" y="2611934"/>
            <a:ext cx="1540351" cy="885642"/>
          </a:xfrm>
          <a:prstGeom prst="rect">
            <a:avLst/>
          </a:prstGeom>
        </p:spPr>
        <p:txBody>
          <a:bodyPr anchor="ctr"/>
          <a:lstStyle>
            <a:lvl1pPr marL="0" indent="0" algn="ctr">
              <a:buNone/>
              <a:defRPr lang="fr-FR" sz="5400" i="1" kern="1200" dirty="0">
                <a:solidFill>
                  <a:schemeClr val="bg1"/>
                </a:solidFill>
                <a:latin typeface="Book Antiqua" panose="02040602050305030304" pitchFamily="18" charset="0"/>
                <a:ea typeface="+mn-ea"/>
                <a:cs typeface="+mn-cs"/>
              </a:defRPr>
            </a:lvl1pPr>
          </a:lstStyle>
          <a:p>
            <a:pPr lvl="0"/>
            <a:r>
              <a:rPr lang="en-US"/>
              <a:t>XX</a:t>
            </a:r>
            <a:endParaRPr lang="fr-FR"/>
          </a:p>
        </p:txBody>
      </p:sp>
      <p:sp>
        <p:nvSpPr>
          <p:cNvPr id="121" name="Text Placeholder 5">
            <a:extLst>
              <a:ext uri="{FF2B5EF4-FFF2-40B4-BE49-F238E27FC236}">
                <a16:creationId xmlns:a16="http://schemas.microsoft.com/office/drawing/2014/main" id="{DC3B9B11-4F5A-4BAD-95E4-85F1FC7E782D}"/>
              </a:ext>
            </a:extLst>
          </p:cNvPr>
          <p:cNvSpPr>
            <a:spLocks noGrp="1"/>
          </p:cNvSpPr>
          <p:nvPr>
            <p:ph type="body" sz="quarter" idx="11" hasCustomPrompt="1"/>
          </p:nvPr>
        </p:nvSpPr>
        <p:spPr>
          <a:xfrm>
            <a:off x="4186649" y="2611934"/>
            <a:ext cx="1540351" cy="885642"/>
          </a:xfrm>
          <a:prstGeom prst="rect">
            <a:avLst/>
          </a:prstGeom>
        </p:spPr>
        <p:txBody>
          <a:bodyPr anchor="ctr"/>
          <a:lstStyle>
            <a:lvl1pPr marL="0" indent="0" algn="ctr">
              <a:buNone/>
              <a:defRPr lang="fr-FR" sz="5400" i="1" kern="1200" dirty="0">
                <a:solidFill>
                  <a:schemeClr val="bg1"/>
                </a:solidFill>
                <a:latin typeface="Book Antiqua" panose="02040602050305030304" pitchFamily="18" charset="0"/>
                <a:ea typeface="+mn-ea"/>
                <a:cs typeface="+mn-cs"/>
              </a:defRPr>
            </a:lvl1pPr>
          </a:lstStyle>
          <a:p>
            <a:pPr lvl="0"/>
            <a:r>
              <a:rPr lang="en-US"/>
              <a:t>XX</a:t>
            </a:r>
            <a:endParaRPr lang="fr-FR"/>
          </a:p>
        </p:txBody>
      </p:sp>
      <p:sp>
        <p:nvSpPr>
          <p:cNvPr id="122" name="Text Placeholder 5">
            <a:extLst>
              <a:ext uri="{FF2B5EF4-FFF2-40B4-BE49-F238E27FC236}">
                <a16:creationId xmlns:a16="http://schemas.microsoft.com/office/drawing/2014/main" id="{AEE459D0-5C04-4C91-9288-EA934DC96E2D}"/>
              </a:ext>
            </a:extLst>
          </p:cNvPr>
          <p:cNvSpPr>
            <a:spLocks noGrp="1"/>
          </p:cNvSpPr>
          <p:nvPr>
            <p:ph type="body" sz="quarter" idx="12" hasCustomPrompt="1"/>
          </p:nvPr>
        </p:nvSpPr>
        <p:spPr>
          <a:xfrm>
            <a:off x="6570054" y="2611934"/>
            <a:ext cx="1540351" cy="885642"/>
          </a:xfrm>
          <a:prstGeom prst="rect">
            <a:avLst/>
          </a:prstGeom>
        </p:spPr>
        <p:txBody>
          <a:bodyPr anchor="ctr"/>
          <a:lstStyle>
            <a:lvl1pPr marL="0" indent="0" algn="ctr">
              <a:buNone/>
              <a:defRPr lang="fr-FR" sz="5400" i="1" kern="1200" dirty="0">
                <a:solidFill>
                  <a:schemeClr val="bg1"/>
                </a:solidFill>
                <a:latin typeface="Book Antiqua" panose="02040602050305030304" pitchFamily="18" charset="0"/>
                <a:ea typeface="+mn-ea"/>
                <a:cs typeface="+mn-cs"/>
              </a:defRPr>
            </a:lvl1pPr>
          </a:lstStyle>
          <a:p>
            <a:pPr lvl="0"/>
            <a:r>
              <a:rPr lang="en-US"/>
              <a:t>XX</a:t>
            </a:r>
            <a:endParaRPr lang="fr-FR"/>
          </a:p>
        </p:txBody>
      </p:sp>
      <p:sp>
        <p:nvSpPr>
          <p:cNvPr id="123" name="Text Placeholder 5">
            <a:extLst>
              <a:ext uri="{FF2B5EF4-FFF2-40B4-BE49-F238E27FC236}">
                <a16:creationId xmlns:a16="http://schemas.microsoft.com/office/drawing/2014/main" id="{3A98D7F4-5F30-453C-A8B1-EB21AC9FBC6F}"/>
              </a:ext>
            </a:extLst>
          </p:cNvPr>
          <p:cNvSpPr>
            <a:spLocks noGrp="1"/>
          </p:cNvSpPr>
          <p:nvPr>
            <p:ph type="body" sz="quarter" idx="13" hasCustomPrompt="1"/>
          </p:nvPr>
        </p:nvSpPr>
        <p:spPr>
          <a:xfrm>
            <a:off x="8953459" y="2611934"/>
            <a:ext cx="1540351" cy="885642"/>
          </a:xfrm>
          <a:prstGeom prst="rect">
            <a:avLst/>
          </a:prstGeom>
        </p:spPr>
        <p:txBody>
          <a:bodyPr anchor="ctr"/>
          <a:lstStyle>
            <a:lvl1pPr marL="0" indent="0" algn="ctr">
              <a:buNone/>
              <a:defRPr lang="fr-FR" sz="5400" i="1" kern="1200" dirty="0">
                <a:solidFill>
                  <a:schemeClr val="bg1"/>
                </a:solidFill>
                <a:latin typeface="Book Antiqua" panose="02040602050305030304" pitchFamily="18" charset="0"/>
                <a:ea typeface="+mn-ea"/>
                <a:cs typeface="+mn-cs"/>
              </a:defRPr>
            </a:lvl1pPr>
          </a:lstStyle>
          <a:p>
            <a:pPr lvl="0"/>
            <a:r>
              <a:rPr lang="en-US"/>
              <a:t>XX</a:t>
            </a:r>
            <a:endParaRPr lang="fr-FR"/>
          </a:p>
        </p:txBody>
      </p:sp>
      <p:sp>
        <p:nvSpPr>
          <p:cNvPr id="124" name="Text Placeholder 5">
            <a:extLst>
              <a:ext uri="{FF2B5EF4-FFF2-40B4-BE49-F238E27FC236}">
                <a16:creationId xmlns:a16="http://schemas.microsoft.com/office/drawing/2014/main" id="{5D28CF5D-80F9-43CA-980A-BC6069732467}"/>
              </a:ext>
            </a:extLst>
          </p:cNvPr>
          <p:cNvSpPr>
            <a:spLocks noGrp="1"/>
          </p:cNvSpPr>
          <p:nvPr>
            <p:ph type="body" sz="quarter" idx="14" hasCustomPrompt="1"/>
          </p:nvPr>
        </p:nvSpPr>
        <p:spPr>
          <a:xfrm>
            <a:off x="1645669" y="3589246"/>
            <a:ext cx="1855500" cy="534559"/>
          </a:xfrm>
          <a:prstGeom prst="rect">
            <a:avLst/>
          </a:prstGeom>
        </p:spPr>
        <p:txBody>
          <a:bodyPr anchor="ctr"/>
          <a:lstStyle>
            <a:lvl1pPr marL="0" indent="0" algn="ctr" defTabSz="914400" rtl="0" eaLnBrk="1" latinLnBrk="0" hangingPunct="1">
              <a:buNone/>
              <a:defRPr lang="fr-FR" sz="1400" b="1" kern="1200" dirty="0">
                <a:solidFill>
                  <a:schemeClr val="accent3">
                    <a:lumMod val="20000"/>
                    <a:lumOff val="80000"/>
                    <a:alpha val="89000"/>
                  </a:schemeClr>
                </a:solidFill>
                <a:latin typeface="Book Antiqua" panose="02040602050305030304" pitchFamily="18" charset="0"/>
                <a:ea typeface="+mn-ea"/>
                <a:cs typeface="+mn-cs"/>
              </a:defRPr>
            </a:lvl1pPr>
          </a:lstStyle>
          <a:p>
            <a:pPr lvl="0"/>
            <a:r>
              <a:rPr lang="en-US"/>
              <a:t>Lorem ipsum dolor</a:t>
            </a:r>
            <a:endParaRPr lang="fr-FR"/>
          </a:p>
        </p:txBody>
      </p:sp>
      <p:sp>
        <p:nvSpPr>
          <p:cNvPr id="125" name="Text Placeholder 5">
            <a:extLst>
              <a:ext uri="{FF2B5EF4-FFF2-40B4-BE49-F238E27FC236}">
                <a16:creationId xmlns:a16="http://schemas.microsoft.com/office/drawing/2014/main" id="{8683E253-1627-41CC-8721-E2BA578C3871}"/>
              </a:ext>
            </a:extLst>
          </p:cNvPr>
          <p:cNvSpPr>
            <a:spLocks noGrp="1"/>
          </p:cNvSpPr>
          <p:nvPr>
            <p:ph type="body" sz="quarter" idx="15" hasCustomPrompt="1"/>
          </p:nvPr>
        </p:nvSpPr>
        <p:spPr>
          <a:xfrm>
            <a:off x="4029074" y="3589246"/>
            <a:ext cx="1855500" cy="534559"/>
          </a:xfrm>
          <a:prstGeom prst="rect">
            <a:avLst/>
          </a:prstGeom>
        </p:spPr>
        <p:txBody>
          <a:bodyPr anchor="ctr"/>
          <a:lstStyle>
            <a:lvl1pPr marL="0" indent="0" algn="ctr" defTabSz="914400" rtl="0" eaLnBrk="1" latinLnBrk="0" hangingPunct="1">
              <a:buNone/>
              <a:defRPr lang="fr-FR" sz="1400" b="1" kern="1200" dirty="0">
                <a:solidFill>
                  <a:schemeClr val="accent3">
                    <a:lumMod val="20000"/>
                    <a:lumOff val="80000"/>
                    <a:alpha val="89000"/>
                  </a:schemeClr>
                </a:solidFill>
                <a:latin typeface="Book Antiqua" panose="02040602050305030304" pitchFamily="18" charset="0"/>
                <a:ea typeface="+mn-ea"/>
                <a:cs typeface="+mn-cs"/>
              </a:defRPr>
            </a:lvl1pPr>
          </a:lstStyle>
          <a:p>
            <a:pPr lvl="0"/>
            <a:r>
              <a:rPr lang="en-US"/>
              <a:t>Lorem ipsum dolor</a:t>
            </a:r>
            <a:endParaRPr lang="fr-FR"/>
          </a:p>
        </p:txBody>
      </p:sp>
      <p:sp>
        <p:nvSpPr>
          <p:cNvPr id="126" name="Text Placeholder 5">
            <a:extLst>
              <a:ext uri="{FF2B5EF4-FFF2-40B4-BE49-F238E27FC236}">
                <a16:creationId xmlns:a16="http://schemas.microsoft.com/office/drawing/2014/main" id="{20E33303-274D-46CC-B2DC-4029C616BC18}"/>
              </a:ext>
            </a:extLst>
          </p:cNvPr>
          <p:cNvSpPr>
            <a:spLocks noGrp="1"/>
          </p:cNvSpPr>
          <p:nvPr>
            <p:ph type="body" sz="quarter" idx="16" hasCustomPrompt="1"/>
          </p:nvPr>
        </p:nvSpPr>
        <p:spPr>
          <a:xfrm>
            <a:off x="6412479" y="3589246"/>
            <a:ext cx="1855500" cy="534559"/>
          </a:xfrm>
          <a:prstGeom prst="rect">
            <a:avLst/>
          </a:prstGeom>
        </p:spPr>
        <p:txBody>
          <a:bodyPr anchor="ctr"/>
          <a:lstStyle>
            <a:lvl1pPr marL="0" indent="0" algn="ctr" defTabSz="914400" rtl="0" eaLnBrk="1" latinLnBrk="0" hangingPunct="1">
              <a:buNone/>
              <a:defRPr lang="fr-FR" sz="1400" b="1" kern="1200" dirty="0">
                <a:solidFill>
                  <a:schemeClr val="accent3">
                    <a:lumMod val="20000"/>
                    <a:lumOff val="80000"/>
                    <a:alpha val="89000"/>
                  </a:schemeClr>
                </a:solidFill>
                <a:latin typeface="Book Antiqua" panose="02040602050305030304" pitchFamily="18" charset="0"/>
                <a:ea typeface="+mn-ea"/>
                <a:cs typeface="+mn-cs"/>
              </a:defRPr>
            </a:lvl1pPr>
          </a:lstStyle>
          <a:p>
            <a:pPr lvl="0"/>
            <a:r>
              <a:rPr lang="en-US"/>
              <a:t>Lorem ipsum dolor</a:t>
            </a:r>
            <a:endParaRPr lang="fr-FR"/>
          </a:p>
        </p:txBody>
      </p:sp>
      <p:sp>
        <p:nvSpPr>
          <p:cNvPr id="127" name="Text Placeholder 5">
            <a:extLst>
              <a:ext uri="{FF2B5EF4-FFF2-40B4-BE49-F238E27FC236}">
                <a16:creationId xmlns:a16="http://schemas.microsoft.com/office/drawing/2014/main" id="{F6C22E38-65B0-41DE-BDC0-EDB40C1E4F4D}"/>
              </a:ext>
            </a:extLst>
          </p:cNvPr>
          <p:cNvSpPr>
            <a:spLocks noGrp="1"/>
          </p:cNvSpPr>
          <p:nvPr>
            <p:ph type="body" sz="quarter" idx="17" hasCustomPrompt="1"/>
          </p:nvPr>
        </p:nvSpPr>
        <p:spPr>
          <a:xfrm>
            <a:off x="8795884" y="3589246"/>
            <a:ext cx="1855500" cy="534559"/>
          </a:xfrm>
          <a:prstGeom prst="rect">
            <a:avLst/>
          </a:prstGeom>
        </p:spPr>
        <p:txBody>
          <a:bodyPr anchor="ctr"/>
          <a:lstStyle>
            <a:lvl1pPr marL="0" indent="0" algn="ctr" defTabSz="914400" rtl="0" eaLnBrk="1" latinLnBrk="0" hangingPunct="1">
              <a:buNone/>
              <a:defRPr lang="fr-FR" sz="1400" b="1" kern="1200" dirty="0">
                <a:solidFill>
                  <a:schemeClr val="accent3">
                    <a:lumMod val="20000"/>
                    <a:lumOff val="80000"/>
                    <a:alpha val="89000"/>
                  </a:schemeClr>
                </a:solidFill>
                <a:latin typeface="Book Antiqua" panose="02040602050305030304" pitchFamily="18" charset="0"/>
                <a:ea typeface="+mn-ea"/>
                <a:cs typeface="+mn-cs"/>
              </a:defRPr>
            </a:lvl1pPr>
          </a:lstStyle>
          <a:p>
            <a:pPr lvl="0"/>
            <a:r>
              <a:rPr lang="en-US"/>
              <a:t>Lorem ipsum dolor</a:t>
            </a:r>
            <a:endParaRPr lang="fr-FR"/>
          </a:p>
        </p:txBody>
      </p:sp>
      <p:sp>
        <p:nvSpPr>
          <p:cNvPr id="128" name="Text Placeholder 5">
            <a:extLst>
              <a:ext uri="{FF2B5EF4-FFF2-40B4-BE49-F238E27FC236}">
                <a16:creationId xmlns:a16="http://schemas.microsoft.com/office/drawing/2014/main" id="{D11BBE12-6A97-46BA-BD9C-44EC9F3743E2}"/>
              </a:ext>
            </a:extLst>
          </p:cNvPr>
          <p:cNvSpPr>
            <a:spLocks noGrp="1"/>
          </p:cNvSpPr>
          <p:nvPr>
            <p:ph type="body" sz="quarter" idx="18" hasCustomPrompt="1"/>
          </p:nvPr>
        </p:nvSpPr>
        <p:spPr>
          <a:xfrm>
            <a:off x="1476654" y="4376758"/>
            <a:ext cx="2193530" cy="1747384"/>
          </a:xfrm>
          <a:prstGeom prst="rect">
            <a:avLst/>
          </a:prstGeom>
        </p:spPr>
        <p:txBody>
          <a:bodyPr anchor="t"/>
          <a:lstStyle>
            <a:lvl1pPr marL="0" indent="0" algn="ctr" defTabSz="457200" rtl="0" eaLnBrk="1" latinLnBrk="0" hangingPunct="1">
              <a:lnSpc>
                <a:spcPct val="120000"/>
              </a:lnSpc>
              <a:spcBef>
                <a:spcPts val="0"/>
              </a:spcBef>
              <a:buNone/>
              <a:defRPr lang="fr-FR" sz="1600" b="1" kern="1200" dirty="0">
                <a:solidFill>
                  <a:schemeClr val="tx1"/>
                </a:solidFill>
                <a:latin typeface="Book Antiqua" panose="02040602050305030304" pitchFamily="18" charset="0"/>
                <a:ea typeface="+mn-ea"/>
                <a:cs typeface="+mn-cs"/>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endParaRPr lang="fr-FR"/>
          </a:p>
        </p:txBody>
      </p:sp>
      <p:sp>
        <p:nvSpPr>
          <p:cNvPr id="129" name="Text Placeholder 5">
            <a:extLst>
              <a:ext uri="{FF2B5EF4-FFF2-40B4-BE49-F238E27FC236}">
                <a16:creationId xmlns:a16="http://schemas.microsoft.com/office/drawing/2014/main" id="{844D0919-3458-4B99-B7E7-2876376B57DE}"/>
              </a:ext>
            </a:extLst>
          </p:cNvPr>
          <p:cNvSpPr>
            <a:spLocks noGrp="1"/>
          </p:cNvSpPr>
          <p:nvPr>
            <p:ph type="body" sz="quarter" idx="19" hasCustomPrompt="1"/>
          </p:nvPr>
        </p:nvSpPr>
        <p:spPr>
          <a:xfrm>
            <a:off x="3860059" y="4376758"/>
            <a:ext cx="2193530" cy="1747384"/>
          </a:xfrm>
          <a:prstGeom prst="rect">
            <a:avLst/>
          </a:prstGeom>
        </p:spPr>
        <p:txBody>
          <a:bodyPr anchor="t"/>
          <a:lstStyle>
            <a:lvl1pPr marL="0" indent="0" algn="ctr" defTabSz="457200" rtl="0" eaLnBrk="1" latinLnBrk="0" hangingPunct="1">
              <a:lnSpc>
                <a:spcPct val="120000"/>
              </a:lnSpc>
              <a:spcBef>
                <a:spcPts val="0"/>
              </a:spcBef>
              <a:buNone/>
              <a:defRPr lang="fr-FR" sz="1600" b="1" kern="1200" dirty="0">
                <a:solidFill>
                  <a:schemeClr val="tx1"/>
                </a:solidFill>
                <a:latin typeface="Book Antiqua" panose="02040602050305030304" pitchFamily="18" charset="0"/>
                <a:ea typeface="+mn-ea"/>
                <a:cs typeface="+mn-cs"/>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endParaRPr lang="fr-FR"/>
          </a:p>
        </p:txBody>
      </p:sp>
      <p:sp>
        <p:nvSpPr>
          <p:cNvPr id="130" name="Text Placeholder 5">
            <a:extLst>
              <a:ext uri="{FF2B5EF4-FFF2-40B4-BE49-F238E27FC236}">
                <a16:creationId xmlns:a16="http://schemas.microsoft.com/office/drawing/2014/main" id="{6B3395BD-8A01-4DB9-93BE-8E7F83BD1561}"/>
              </a:ext>
            </a:extLst>
          </p:cNvPr>
          <p:cNvSpPr>
            <a:spLocks noGrp="1"/>
          </p:cNvSpPr>
          <p:nvPr>
            <p:ph type="body" sz="quarter" idx="20" hasCustomPrompt="1"/>
          </p:nvPr>
        </p:nvSpPr>
        <p:spPr>
          <a:xfrm>
            <a:off x="6243464" y="4376758"/>
            <a:ext cx="2193530" cy="1747384"/>
          </a:xfrm>
          <a:prstGeom prst="rect">
            <a:avLst/>
          </a:prstGeom>
        </p:spPr>
        <p:txBody>
          <a:bodyPr anchor="t"/>
          <a:lstStyle>
            <a:lvl1pPr marL="0" indent="0" algn="ctr" defTabSz="457200" rtl="0" eaLnBrk="1" latinLnBrk="0" hangingPunct="1">
              <a:lnSpc>
                <a:spcPct val="120000"/>
              </a:lnSpc>
              <a:spcBef>
                <a:spcPts val="0"/>
              </a:spcBef>
              <a:buNone/>
              <a:defRPr lang="fr-FR" sz="1600" b="1" kern="1200" dirty="0">
                <a:solidFill>
                  <a:schemeClr val="tx1"/>
                </a:solidFill>
                <a:latin typeface="Book Antiqua" panose="02040602050305030304" pitchFamily="18" charset="0"/>
                <a:ea typeface="+mn-ea"/>
                <a:cs typeface="+mn-cs"/>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endParaRPr lang="fr-FR"/>
          </a:p>
        </p:txBody>
      </p:sp>
      <p:sp>
        <p:nvSpPr>
          <p:cNvPr id="131" name="Text Placeholder 5">
            <a:extLst>
              <a:ext uri="{FF2B5EF4-FFF2-40B4-BE49-F238E27FC236}">
                <a16:creationId xmlns:a16="http://schemas.microsoft.com/office/drawing/2014/main" id="{875F8C0A-EDB1-4450-BB3C-2673CEC8D517}"/>
              </a:ext>
            </a:extLst>
          </p:cNvPr>
          <p:cNvSpPr>
            <a:spLocks noGrp="1"/>
          </p:cNvSpPr>
          <p:nvPr>
            <p:ph type="body" sz="quarter" idx="21" hasCustomPrompt="1"/>
          </p:nvPr>
        </p:nvSpPr>
        <p:spPr>
          <a:xfrm>
            <a:off x="8626869" y="4376758"/>
            <a:ext cx="2193530" cy="1747384"/>
          </a:xfrm>
          <a:prstGeom prst="rect">
            <a:avLst/>
          </a:prstGeom>
        </p:spPr>
        <p:txBody>
          <a:bodyPr anchor="t"/>
          <a:lstStyle>
            <a:lvl1pPr marL="0" indent="0" algn="ctr" defTabSz="457200" rtl="0" eaLnBrk="1" latinLnBrk="0" hangingPunct="1">
              <a:lnSpc>
                <a:spcPct val="120000"/>
              </a:lnSpc>
              <a:spcBef>
                <a:spcPts val="0"/>
              </a:spcBef>
              <a:buNone/>
              <a:defRPr lang="fr-FR" sz="1600" b="1" kern="1200" dirty="0">
                <a:solidFill>
                  <a:schemeClr val="tx1"/>
                </a:solidFill>
                <a:latin typeface="Book Antiqua" panose="02040602050305030304" pitchFamily="18" charset="0"/>
                <a:ea typeface="+mn-ea"/>
                <a:cs typeface="+mn-cs"/>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endParaRPr lang="fr-FR"/>
          </a:p>
        </p:txBody>
      </p:sp>
      <p:sp>
        <p:nvSpPr>
          <p:cNvPr id="43" name="Rectangle 42">
            <a:extLst>
              <a:ext uri="{FF2B5EF4-FFF2-40B4-BE49-F238E27FC236}">
                <a16:creationId xmlns:a16="http://schemas.microsoft.com/office/drawing/2014/main" id="{661EACD5-243D-41F8-807C-09792D71E58A}"/>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27" name="Picture 3">
            <a:extLst>
              <a:ext uri="{FF2B5EF4-FFF2-40B4-BE49-F238E27FC236}">
                <a16:creationId xmlns:a16="http://schemas.microsoft.com/office/drawing/2014/main" id="{D2C653CE-3AAD-4694-A42C-C621DD0749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190" y="6350938"/>
            <a:ext cx="1136795" cy="405462"/>
          </a:xfrm>
          <a:prstGeom prst="rect">
            <a:avLst/>
          </a:prstGeom>
        </p:spPr>
      </p:pic>
      <p:sp>
        <p:nvSpPr>
          <p:cNvPr id="28" name="Rectangle 27">
            <a:extLst>
              <a:ext uri="{FF2B5EF4-FFF2-40B4-BE49-F238E27FC236}">
                <a16:creationId xmlns:a16="http://schemas.microsoft.com/office/drawing/2014/main" id="{5E095B2F-C832-4B80-8A18-67A8F4E7AF06}"/>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cxnSp>
        <p:nvCxnSpPr>
          <p:cNvPr id="29" name="Straight Connector 3">
            <a:extLst>
              <a:ext uri="{FF2B5EF4-FFF2-40B4-BE49-F238E27FC236}">
                <a16:creationId xmlns:a16="http://schemas.microsoft.com/office/drawing/2014/main" id="{5D55DCB3-EA11-4F9A-8DC1-EC877FA06543}"/>
              </a:ext>
            </a:extLst>
          </p:cNvPr>
          <p:cNvCxnSpPr/>
          <p:nvPr userDrawn="1"/>
        </p:nvCxnSpPr>
        <p:spPr>
          <a:xfrm>
            <a:off x="701105" y="1488000"/>
            <a:ext cx="400611" cy="0"/>
          </a:xfrm>
          <a:prstGeom prst="line">
            <a:avLst/>
          </a:prstGeom>
          <a:noFill/>
          <a:ln w="19050" cap="flat" cmpd="sng" algn="ctr">
            <a:solidFill>
              <a:srgbClr val="95C11F"/>
            </a:solidFill>
            <a:prstDash val="solid"/>
            <a:miter lim="800000"/>
          </a:ln>
          <a:effectLst/>
        </p:spPr>
      </p:cxnSp>
      <p:sp>
        <p:nvSpPr>
          <p:cNvPr id="30" name="Title 63">
            <a:extLst>
              <a:ext uri="{FF2B5EF4-FFF2-40B4-BE49-F238E27FC236}">
                <a16:creationId xmlns:a16="http://schemas.microsoft.com/office/drawing/2014/main" id="{A656D85F-F012-4624-8BA3-0BF22785EBC7}"/>
              </a:ext>
            </a:extLst>
          </p:cNvPr>
          <p:cNvSpPr>
            <a:spLocks noGrp="1"/>
          </p:cNvSpPr>
          <p:nvPr>
            <p:ph type="title" hasCustomPrompt="1"/>
          </p:nvPr>
        </p:nvSpPr>
        <p:spPr>
          <a:xfrm>
            <a:off x="701105" y="464845"/>
            <a:ext cx="7482533" cy="921200"/>
          </a:xfrm>
          <a:prstGeom prst="rect">
            <a:avLst/>
          </a:prstGeom>
        </p:spPr>
        <p:txBody>
          <a:bodyPr anchor="ctr"/>
          <a:lstStyle>
            <a:lvl1pPr>
              <a:defRPr sz="2800" b="1">
                <a:latin typeface="Book Antiqua" panose="02040602050305030304" pitchFamily="18" charset="0"/>
              </a:defRPr>
            </a:lvl1pPr>
          </a:lstStyle>
          <a:p>
            <a:r>
              <a:rPr lang="en-US"/>
              <a:t>Ajoutez un </a:t>
            </a:r>
            <a:r>
              <a:rPr lang="en-US" err="1"/>
              <a:t>titre</a:t>
            </a:r>
            <a:endParaRPr lang="fr-FR"/>
          </a:p>
        </p:txBody>
      </p:sp>
      <p:sp>
        <p:nvSpPr>
          <p:cNvPr id="32" name="Rectangle 31">
            <a:extLst>
              <a:ext uri="{FF2B5EF4-FFF2-40B4-BE49-F238E27FC236}">
                <a16:creationId xmlns:a16="http://schemas.microsoft.com/office/drawing/2014/main" id="{0CE87B3B-E87D-4681-BC75-BB9B96233772}"/>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a:solidFill>
                  <a:srgbClr val="2A2A2A">
                    <a:tint val="75000"/>
                  </a:srgbClr>
                </a:solidFill>
                <a:latin typeface="Source Sans Pro"/>
              </a:rPr>
              <a:t> </a:t>
            </a:r>
          </a:p>
        </p:txBody>
      </p:sp>
    </p:spTree>
    <p:extLst>
      <p:ext uri="{BB962C8B-B14F-4D97-AF65-F5344CB8AC3E}">
        <p14:creationId xmlns:p14="http://schemas.microsoft.com/office/powerpoint/2010/main" val="32414860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cept-no content">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661EACD5-243D-41F8-807C-09792D71E58A}"/>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27" name="Picture 3">
            <a:extLst>
              <a:ext uri="{FF2B5EF4-FFF2-40B4-BE49-F238E27FC236}">
                <a16:creationId xmlns:a16="http://schemas.microsoft.com/office/drawing/2014/main" id="{D2C653CE-3AAD-4694-A42C-C621DD0749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190" y="6350938"/>
            <a:ext cx="1136795" cy="405462"/>
          </a:xfrm>
          <a:prstGeom prst="rect">
            <a:avLst/>
          </a:prstGeom>
        </p:spPr>
      </p:pic>
      <p:sp>
        <p:nvSpPr>
          <p:cNvPr id="28" name="Rectangle 27">
            <a:extLst>
              <a:ext uri="{FF2B5EF4-FFF2-40B4-BE49-F238E27FC236}">
                <a16:creationId xmlns:a16="http://schemas.microsoft.com/office/drawing/2014/main" id="{5E095B2F-C832-4B80-8A18-67A8F4E7AF06}"/>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cxnSp>
        <p:nvCxnSpPr>
          <p:cNvPr id="29" name="Straight Connector 3">
            <a:extLst>
              <a:ext uri="{FF2B5EF4-FFF2-40B4-BE49-F238E27FC236}">
                <a16:creationId xmlns:a16="http://schemas.microsoft.com/office/drawing/2014/main" id="{5D55DCB3-EA11-4F9A-8DC1-EC877FA06543}"/>
              </a:ext>
            </a:extLst>
          </p:cNvPr>
          <p:cNvCxnSpPr/>
          <p:nvPr userDrawn="1"/>
        </p:nvCxnSpPr>
        <p:spPr>
          <a:xfrm>
            <a:off x="701105" y="1488000"/>
            <a:ext cx="400611" cy="0"/>
          </a:xfrm>
          <a:prstGeom prst="line">
            <a:avLst/>
          </a:prstGeom>
          <a:noFill/>
          <a:ln w="19050" cap="flat" cmpd="sng" algn="ctr">
            <a:solidFill>
              <a:srgbClr val="95C11F"/>
            </a:solidFill>
            <a:prstDash val="solid"/>
            <a:miter lim="800000"/>
          </a:ln>
          <a:effectLst/>
        </p:spPr>
      </p:cxnSp>
      <p:sp>
        <p:nvSpPr>
          <p:cNvPr id="30" name="Title 63">
            <a:extLst>
              <a:ext uri="{FF2B5EF4-FFF2-40B4-BE49-F238E27FC236}">
                <a16:creationId xmlns:a16="http://schemas.microsoft.com/office/drawing/2014/main" id="{A656D85F-F012-4624-8BA3-0BF22785EBC7}"/>
              </a:ext>
            </a:extLst>
          </p:cNvPr>
          <p:cNvSpPr>
            <a:spLocks noGrp="1"/>
          </p:cNvSpPr>
          <p:nvPr>
            <p:ph type="title" hasCustomPrompt="1"/>
          </p:nvPr>
        </p:nvSpPr>
        <p:spPr>
          <a:xfrm>
            <a:off x="701105" y="464845"/>
            <a:ext cx="7482533" cy="921200"/>
          </a:xfrm>
          <a:prstGeom prst="rect">
            <a:avLst/>
          </a:prstGeom>
        </p:spPr>
        <p:txBody>
          <a:bodyPr anchor="ctr"/>
          <a:lstStyle>
            <a:lvl1pPr>
              <a:defRPr sz="2800" b="1">
                <a:latin typeface="Book Antiqua" panose="02040602050305030304" pitchFamily="18" charset="0"/>
              </a:defRPr>
            </a:lvl1pPr>
          </a:lstStyle>
          <a:p>
            <a:r>
              <a:rPr lang="en-US"/>
              <a:t>Ajoutez un </a:t>
            </a:r>
            <a:r>
              <a:rPr lang="en-US" err="1"/>
              <a:t>titre</a:t>
            </a:r>
            <a:endParaRPr lang="fr-FR"/>
          </a:p>
        </p:txBody>
      </p:sp>
      <p:sp>
        <p:nvSpPr>
          <p:cNvPr id="8" name="Rectangle 7">
            <a:extLst>
              <a:ext uri="{FF2B5EF4-FFF2-40B4-BE49-F238E27FC236}">
                <a16:creationId xmlns:a16="http://schemas.microsoft.com/office/drawing/2014/main" id="{AA5CCBD3-A163-4AA3-A957-16085F632C40}"/>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a:solidFill>
                  <a:srgbClr val="2A2A2A">
                    <a:tint val="75000"/>
                  </a:srgbClr>
                </a:solidFill>
                <a:latin typeface="Source Sans Pro"/>
              </a:rPr>
              <a:t> </a:t>
            </a:r>
          </a:p>
        </p:txBody>
      </p:sp>
    </p:spTree>
    <p:extLst>
      <p:ext uri="{BB962C8B-B14F-4D97-AF65-F5344CB8AC3E}">
        <p14:creationId xmlns:p14="http://schemas.microsoft.com/office/powerpoint/2010/main" val="400607796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quipe 2pers.">
    <p:spTree>
      <p:nvGrpSpPr>
        <p:cNvPr id="1" name=""/>
        <p:cNvGrpSpPr/>
        <p:nvPr/>
      </p:nvGrpSpPr>
      <p:grpSpPr>
        <a:xfrm>
          <a:off x="0" y="0"/>
          <a:ext cx="0" cy="0"/>
          <a:chOff x="0" y="0"/>
          <a:chExt cx="0" cy="0"/>
        </a:xfrm>
      </p:grpSpPr>
      <p:sp>
        <p:nvSpPr>
          <p:cNvPr id="53" name="Text Placeholder 5">
            <a:extLst>
              <a:ext uri="{FF2B5EF4-FFF2-40B4-BE49-F238E27FC236}">
                <a16:creationId xmlns:a16="http://schemas.microsoft.com/office/drawing/2014/main" id="{CE56992A-C266-4A24-AD0A-C98D3CD548CC}"/>
              </a:ext>
            </a:extLst>
          </p:cNvPr>
          <p:cNvSpPr>
            <a:spLocks noGrp="1"/>
          </p:cNvSpPr>
          <p:nvPr>
            <p:ph type="body" sz="quarter" idx="19" hasCustomPrompt="1"/>
          </p:nvPr>
        </p:nvSpPr>
        <p:spPr>
          <a:xfrm>
            <a:off x="6813388" y="3531413"/>
            <a:ext cx="4718220" cy="2508729"/>
          </a:xfrm>
          <a:prstGeom prst="rect">
            <a:avLst/>
          </a:prstGeom>
        </p:spPr>
        <p:txBody>
          <a:bodyPr anchor="t"/>
          <a:lstStyle>
            <a:lvl1pPr marL="0" indent="0" algn="l" defTabSz="457200" rtl="0" eaLnBrk="1" latinLnBrk="0" hangingPunct="1">
              <a:lnSpc>
                <a:spcPct val="120000"/>
              </a:lnSpc>
              <a:spcBef>
                <a:spcPts val="0"/>
              </a:spcBef>
              <a:buNone/>
              <a:defRPr lang="fr-FR" sz="1100" kern="1200" dirty="0">
                <a:solidFill>
                  <a:schemeClr val="accent2"/>
                </a:solidFill>
                <a:latin typeface="+mn-lt"/>
                <a:ea typeface="+mn-ea"/>
                <a:cs typeface="+mn-cs"/>
              </a:defRPr>
            </a:lvl1pPr>
          </a:lstStyle>
          <a:p>
            <a:pPr lvl="0"/>
            <a:r>
              <a:rPr lang="en-US"/>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 who loves or pursues or desires to obtain pain of itself, because it is pain, but because occasionally circumstances occur in which toil and pain can procure him some great pleasure.</a:t>
            </a:r>
            <a:endParaRPr lang="fr-FR"/>
          </a:p>
        </p:txBody>
      </p:sp>
      <p:sp>
        <p:nvSpPr>
          <p:cNvPr id="35" name="Circle: Hollow 34">
            <a:extLst>
              <a:ext uri="{FF2B5EF4-FFF2-40B4-BE49-F238E27FC236}">
                <a16:creationId xmlns:a16="http://schemas.microsoft.com/office/drawing/2014/main" id="{82EC4BE0-5BBA-4AA1-BE7E-95ECC61B4D92}"/>
              </a:ext>
            </a:extLst>
          </p:cNvPr>
          <p:cNvSpPr/>
          <p:nvPr userDrawn="1"/>
        </p:nvSpPr>
        <p:spPr>
          <a:xfrm>
            <a:off x="7146080" y="1928586"/>
            <a:ext cx="928312" cy="928312"/>
          </a:xfrm>
          <a:prstGeom prst="donut">
            <a:avLst>
              <a:gd name="adj" fmla="val 14365"/>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36" name="Circle: Hollow 35">
            <a:extLst>
              <a:ext uri="{FF2B5EF4-FFF2-40B4-BE49-F238E27FC236}">
                <a16:creationId xmlns:a16="http://schemas.microsoft.com/office/drawing/2014/main" id="{71EE6B12-2774-45ED-A2DE-497BEA6D2DA5}"/>
              </a:ext>
            </a:extLst>
          </p:cNvPr>
          <p:cNvSpPr/>
          <p:nvPr userDrawn="1"/>
        </p:nvSpPr>
        <p:spPr>
          <a:xfrm>
            <a:off x="1007112" y="2063582"/>
            <a:ext cx="928312" cy="928312"/>
          </a:xfrm>
          <a:prstGeom prst="donut">
            <a:avLst>
              <a:gd name="adj" fmla="val 14365"/>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5" name="Picture Placeholder 4">
            <a:extLst>
              <a:ext uri="{FF2B5EF4-FFF2-40B4-BE49-F238E27FC236}">
                <a16:creationId xmlns:a16="http://schemas.microsoft.com/office/drawing/2014/main" id="{330CC05B-7155-4AD8-BC8D-B9B2720BDDE7}"/>
              </a:ext>
            </a:extLst>
          </p:cNvPr>
          <p:cNvSpPr>
            <a:spLocks noGrp="1"/>
          </p:cNvSpPr>
          <p:nvPr>
            <p:ph type="pic" sz="quarter" idx="10"/>
          </p:nvPr>
        </p:nvSpPr>
        <p:spPr>
          <a:xfrm>
            <a:off x="1289254" y="2232028"/>
            <a:ext cx="1087437" cy="1089025"/>
          </a:xfrm>
          <a:prstGeom prst="ellipse">
            <a:avLst/>
          </a:prstGeom>
          <a:solidFill>
            <a:schemeClr val="tx1"/>
          </a:solidFill>
          <a:ln>
            <a:noFill/>
          </a:ln>
        </p:spPr>
        <p:txBody>
          <a:bodyPr/>
          <a:lstStyle>
            <a:lvl1pPr marL="0" indent="0" algn="ctr">
              <a:buNone/>
              <a:defRPr sz="1050">
                <a:solidFill>
                  <a:schemeClr val="tx2"/>
                </a:solidFill>
              </a:defRPr>
            </a:lvl1pPr>
          </a:lstStyle>
          <a:p>
            <a:endParaRPr lang="fr-FR"/>
          </a:p>
        </p:txBody>
      </p:sp>
      <p:sp>
        <p:nvSpPr>
          <p:cNvPr id="46" name="Picture Placeholder 4">
            <a:extLst>
              <a:ext uri="{FF2B5EF4-FFF2-40B4-BE49-F238E27FC236}">
                <a16:creationId xmlns:a16="http://schemas.microsoft.com/office/drawing/2014/main" id="{C01120DE-6814-4C6D-B921-F92E8277A237}"/>
              </a:ext>
            </a:extLst>
          </p:cNvPr>
          <p:cNvSpPr>
            <a:spLocks noGrp="1"/>
          </p:cNvSpPr>
          <p:nvPr>
            <p:ph type="pic" sz="quarter" idx="11"/>
          </p:nvPr>
        </p:nvSpPr>
        <p:spPr>
          <a:xfrm>
            <a:off x="6871443" y="2232028"/>
            <a:ext cx="1087437" cy="1089025"/>
          </a:xfrm>
          <a:prstGeom prst="ellipse">
            <a:avLst/>
          </a:prstGeom>
          <a:solidFill>
            <a:schemeClr val="tx1"/>
          </a:solidFill>
          <a:ln>
            <a:noFill/>
          </a:ln>
        </p:spPr>
        <p:txBody>
          <a:bodyPr/>
          <a:lstStyle>
            <a:lvl1pPr marL="0" indent="0" algn="ctr">
              <a:buNone/>
              <a:defRPr sz="1050">
                <a:solidFill>
                  <a:schemeClr val="tx2"/>
                </a:solidFill>
              </a:defRPr>
            </a:lvl1pPr>
          </a:lstStyle>
          <a:p>
            <a:endParaRPr lang="fr-FR"/>
          </a:p>
        </p:txBody>
      </p:sp>
      <p:sp>
        <p:nvSpPr>
          <p:cNvPr id="8" name="Text Placeholder 7">
            <a:extLst>
              <a:ext uri="{FF2B5EF4-FFF2-40B4-BE49-F238E27FC236}">
                <a16:creationId xmlns:a16="http://schemas.microsoft.com/office/drawing/2014/main" id="{C8DACE98-B131-456D-A68D-0D37F215B700}"/>
              </a:ext>
            </a:extLst>
          </p:cNvPr>
          <p:cNvSpPr>
            <a:spLocks noGrp="1"/>
          </p:cNvSpPr>
          <p:nvPr>
            <p:ph type="body" sz="quarter" idx="12" hasCustomPrompt="1"/>
          </p:nvPr>
        </p:nvSpPr>
        <p:spPr>
          <a:xfrm>
            <a:off x="2658832" y="2427191"/>
            <a:ext cx="3307627" cy="269048"/>
          </a:xfrm>
          <a:prstGeom prst="rect">
            <a:avLst/>
          </a:prstGeom>
        </p:spPr>
        <p:txBody>
          <a:bodyPr anchor="ctr"/>
          <a:lstStyle>
            <a:lvl1pPr marL="0" indent="0">
              <a:buNone/>
              <a:defRPr lang="en-US" sz="2000" b="1" kern="1200" dirty="0" smtClean="0">
                <a:solidFill>
                  <a:schemeClr val="accent1"/>
                </a:solidFill>
                <a:latin typeface="Book Antiqua" panose="02040602050305030304" pitchFamily="18" charset="0"/>
                <a:ea typeface="+mn-ea"/>
                <a:cs typeface="+mn-cs"/>
              </a:defRPr>
            </a:lvl1pPr>
            <a:lvl2pPr marL="457200" indent="0">
              <a:buNone/>
              <a:defRPr/>
            </a:lvl2pPr>
          </a:lstStyle>
          <a:p>
            <a:pPr lvl="0"/>
            <a:r>
              <a:rPr lang="en-US" err="1"/>
              <a:t>Prénom</a:t>
            </a:r>
            <a:endParaRPr lang="en-US"/>
          </a:p>
        </p:txBody>
      </p:sp>
      <p:sp>
        <p:nvSpPr>
          <p:cNvPr id="49" name="Text Placeholder 7">
            <a:extLst>
              <a:ext uri="{FF2B5EF4-FFF2-40B4-BE49-F238E27FC236}">
                <a16:creationId xmlns:a16="http://schemas.microsoft.com/office/drawing/2014/main" id="{DCB17E90-2DE9-4D57-BE85-33CF1A23D7CD}"/>
              </a:ext>
            </a:extLst>
          </p:cNvPr>
          <p:cNvSpPr>
            <a:spLocks noGrp="1"/>
          </p:cNvSpPr>
          <p:nvPr>
            <p:ph type="body" sz="quarter" idx="13" hasCustomPrompt="1"/>
          </p:nvPr>
        </p:nvSpPr>
        <p:spPr>
          <a:xfrm>
            <a:off x="2658832" y="2776540"/>
            <a:ext cx="3307627" cy="269048"/>
          </a:xfrm>
          <a:prstGeom prst="rect">
            <a:avLst/>
          </a:prstGeom>
        </p:spPr>
        <p:txBody>
          <a:bodyPr anchor="ctr"/>
          <a:lstStyle>
            <a:lvl1pPr marL="0" indent="0">
              <a:buNone/>
              <a:defRPr lang="en-US" sz="2000" b="1" kern="1200" cap="all" baseline="0" dirty="0" smtClean="0">
                <a:solidFill>
                  <a:schemeClr val="tx2"/>
                </a:solidFill>
                <a:latin typeface="Book Antiqua" panose="02040602050305030304" pitchFamily="18" charset="0"/>
                <a:ea typeface="+mn-ea"/>
                <a:cs typeface="+mn-cs"/>
              </a:defRPr>
            </a:lvl1pPr>
            <a:lvl2pPr marL="457200" indent="0">
              <a:buNone/>
              <a:defRPr/>
            </a:lvl2pPr>
          </a:lstStyle>
          <a:p>
            <a:pPr lvl="0"/>
            <a:r>
              <a:rPr lang="en-US"/>
              <a:t>Nom</a:t>
            </a:r>
          </a:p>
        </p:txBody>
      </p:sp>
      <p:sp>
        <p:nvSpPr>
          <p:cNvPr id="50" name="Text Placeholder 7">
            <a:extLst>
              <a:ext uri="{FF2B5EF4-FFF2-40B4-BE49-F238E27FC236}">
                <a16:creationId xmlns:a16="http://schemas.microsoft.com/office/drawing/2014/main" id="{83BC130E-C8A6-482A-9B23-6C5D419CCDAD}"/>
              </a:ext>
            </a:extLst>
          </p:cNvPr>
          <p:cNvSpPr>
            <a:spLocks noGrp="1"/>
          </p:cNvSpPr>
          <p:nvPr>
            <p:ph type="body" sz="quarter" idx="14" hasCustomPrompt="1"/>
          </p:nvPr>
        </p:nvSpPr>
        <p:spPr>
          <a:xfrm>
            <a:off x="8226149" y="2427191"/>
            <a:ext cx="3307627" cy="269048"/>
          </a:xfrm>
          <a:prstGeom prst="rect">
            <a:avLst/>
          </a:prstGeom>
        </p:spPr>
        <p:txBody>
          <a:bodyPr anchor="ctr"/>
          <a:lstStyle>
            <a:lvl1pPr marL="0" indent="0">
              <a:buNone/>
              <a:defRPr lang="en-US" sz="2000" b="1" kern="1200" dirty="0" smtClean="0">
                <a:solidFill>
                  <a:schemeClr val="accent1"/>
                </a:solidFill>
                <a:latin typeface="Book Antiqua" panose="02040602050305030304" pitchFamily="18" charset="0"/>
                <a:ea typeface="+mn-ea"/>
                <a:cs typeface="+mn-cs"/>
              </a:defRPr>
            </a:lvl1pPr>
            <a:lvl2pPr marL="457200" indent="0">
              <a:buNone/>
              <a:defRPr/>
            </a:lvl2pPr>
          </a:lstStyle>
          <a:p>
            <a:pPr lvl="0"/>
            <a:r>
              <a:rPr lang="en-US" err="1"/>
              <a:t>Prénom</a:t>
            </a:r>
            <a:endParaRPr lang="en-US"/>
          </a:p>
        </p:txBody>
      </p:sp>
      <p:sp>
        <p:nvSpPr>
          <p:cNvPr id="51" name="Text Placeholder 7">
            <a:extLst>
              <a:ext uri="{FF2B5EF4-FFF2-40B4-BE49-F238E27FC236}">
                <a16:creationId xmlns:a16="http://schemas.microsoft.com/office/drawing/2014/main" id="{6FA84177-DFA5-4382-9A07-B16229683124}"/>
              </a:ext>
            </a:extLst>
          </p:cNvPr>
          <p:cNvSpPr>
            <a:spLocks noGrp="1"/>
          </p:cNvSpPr>
          <p:nvPr>
            <p:ph type="body" sz="quarter" idx="15" hasCustomPrompt="1"/>
          </p:nvPr>
        </p:nvSpPr>
        <p:spPr>
          <a:xfrm>
            <a:off x="8226149" y="2776540"/>
            <a:ext cx="3307627" cy="269048"/>
          </a:xfrm>
          <a:prstGeom prst="rect">
            <a:avLst/>
          </a:prstGeom>
        </p:spPr>
        <p:txBody>
          <a:bodyPr anchor="ctr"/>
          <a:lstStyle>
            <a:lvl1pPr marL="0" indent="0">
              <a:buNone/>
              <a:defRPr lang="en-US" sz="2000" b="1" kern="1200" cap="all" baseline="0" dirty="0" smtClean="0">
                <a:solidFill>
                  <a:schemeClr val="tx2"/>
                </a:solidFill>
                <a:latin typeface="Book Antiqua" panose="02040602050305030304" pitchFamily="18" charset="0"/>
                <a:ea typeface="+mn-ea"/>
                <a:cs typeface="+mn-cs"/>
              </a:defRPr>
            </a:lvl1pPr>
            <a:lvl2pPr marL="457200" indent="0">
              <a:buNone/>
              <a:defRPr/>
            </a:lvl2pPr>
          </a:lstStyle>
          <a:p>
            <a:pPr lvl="0"/>
            <a:r>
              <a:rPr lang="en-US"/>
              <a:t>Nom</a:t>
            </a:r>
          </a:p>
        </p:txBody>
      </p:sp>
      <p:sp>
        <p:nvSpPr>
          <p:cNvPr id="52" name="Text Placeholder 5">
            <a:extLst>
              <a:ext uri="{FF2B5EF4-FFF2-40B4-BE49-F238E27FC236}">
                <a16:creationId xmlns:a16="http://schemas.microsoft.com/office/drawing/2014/main" id="{7DAC59FA-B899-49DF-95FE-B74397140D53}"/>
              </a:ext>
            </a:extLst>
          </p:cNvPr>
          <p:cNvSpPr>
            <a:spLocks noGrp="1"/>
          </p:cNvSpPr>
          <p:nvPr>
            <p:ph type="body" sz="quarter" idx="18" hasCustomPrompt="1"/>
          </p:nvPr>
        </p:nvSpPr>
        <p:spPr>
          <a:xfrm>
            <a:off x="1248239" y="3531413"/>
            <a:ext cx="4718220" cy="2508729"/>
          </a:xfrm>
          <a:prstGeom prst="rect">
            <a:avLst/>
          </a:prstGeom>
        </p:spPr>
        <p:txBody>
          <a:bodyPr anchor="t"/>
          <a:lstStyle>
            <a:lvl1pPr marL="0" indent="0" algn="l" defTabSz="457200" rtl="0" eaLnBrk="1" latinLnBrk="0" hangingPunct="1">
              <a:lnSpc>
                <a:spcPct val="120000"/>
              </a:lnSpc>
              <a:spcBef>
                <a:spcPts val="0"/>
              </a:spcBef>
              <a:buNone/>
              <a:defRPr lang="fr-FR" sz="1100" kern="1200" dirty="0">
                <a:solidFill>
                  <a:schemeClr val="accent2"/>
                </a:solidFill>
                <a:latin typeface="+mn-lt"/>
                <a:ea typeface="+mn-ea"/>
                <a:cs typeface="+mn-cs"/>
              </a:defRPr>
            </a:lvl1pPr>
          </a:lstStyle>
          <a:p>
            <a:pPr lvl="0"/>
            <a:r>
              <a:rPr lang="en-US"/>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 who loves or pursues or desires to obtain pain of itself, because it is pain, but because occasionally circumstances occur in which toil and pain can procure him some great pleasure.</a:t>
            </a:r>
            <a:endParaRPr lang="fr-FR"/>
          </a:p>
        </p:txBody>
      </p:sp>
      <p:sp>
        <p:nvSpPr>
          <p:cNvPr id="54" name="Text Placeholder 20">
            <a:extLst>
              <a:ext uri="{FF2B5EF4-FFF2-40B4-BE49-F238E27FC236}">
                <a16:creationId xmlns:a16="http://schemas.microsoft.com/office/drawing/2014/main" id="{E66A2876-5EB0-4DA8-B66B-E2AC45055967}"/>
              </a:ext>
            </a:extLst>
          </p:cNvPr>
          <p:cNvSpPr>
            <a:spLocks noGrp="1"/>
          </p:cNvSpPr>
          <p:nvPr>
            <p:ph type="body" sz="quarter" idx="20" hasCustomPrompt="1"/>
          </p:nvPr>
        </p:nvSpPr>
        <p:spPr>
          <a:xfrm rot="16200000">
            <a:off x="-1562702" y="3563140"/>
            <a:ext cx="4382959" cy="571044"/>
          </a:xfrm>
          <a:prstGeom prst="rect">
            <a:avLst/>
          </a:prstGeom>
        </p:spPr>
        <p:txBody>
          <a:bodyPr anchor="ctr"/>
          <a:lstStyle>
            <a:lvl1pPr marL="0" indent="0">
              <a:lnSpc>
                <a:spcPct val="120000"/>
              </a:lnSpc>
              <a:spcBef>
                <a:spcPts val="0"/>
              </a:spcBef>
              <a:buNone/>
              <a:defRPr lang="en-US" sz="3200" b="1" kern="1200" dirty="0" smtClean="0">
                <a:solidFill>
                  <a:schemeClr val="accent3"/>
                </a:solidFill>
                <a:latin typeface="Book Antiqua" panose="02040602050305030304" pitchFamily="18" charset="0"/>
                <a:ea typeface="+mn-ea"/>
                <a:cs typeface="+mn-cs"/>
              </a:defRPr>
            </a:lvl1pPr>
            <a:lvl2pPr marL="457200" indent="0">
              <a:buNone/>
              <a:defRPr/>
            </a:lvl2pPr>
          </a:lstStyle>
          <a:p>
            <a:pPr lvl="0"/>
            <a:r>
              <a:rPr lang="en-US"/>
              <a:t>Ajoutez le titre</a:t>
            </a:r>
          </a:p>
        </p:txBody>
      </p:sp>
      <p:sp>
        <p:nvSpPr>
          <p:cNvPr id="15" name="Text Placeholder 5">
            <a:extLst>
              <a:ext uri="{FF2B5EF4-FFF2-40B4-BE49-F238E27FC236}">
                <a16:creationId xmlns:a16="http://schemas.microsoft.com/office/drawing/2014/main" id="{3E2E0AC7-B521-4840-935A-0A6E32F04364}"/>
              </a:ext>
            </a:extLst>
          </p:cNvPr>
          <p:cNvSpPr>
            <a:spLocks noGrp="1"/>
          </p:cNvSpPr>
          <p:nvPr>
            <p:ph type="body" sz="quarter" idx="21" hasCustomPrompt="1"/>
          </p:nvPr>
        </p:nvSpPr>
        <p:spPr>
          <a:xfrm>
            <a:off x="914299" y="1088935"/>
            <a:ext cx="7897327" cy="477560"/>
          </a:xfrm>
          <a:prstGeom prst="rect">
            <a:avLst/>
          </a:prstGeom>
        </p:spPr>
        <p:txBody>
          <a:bodyPr anchor="ctr"/>
          <a:lstStyle>
            <a:lvl1pPr marL="0" indent="0" algn="l" defTabSz="457200" rtl="0" eaLnBrk="1" latinLnBrk="0" hangingPunct="1">
              <a:lnSpc>
                <a:spcPct val="120000"/>
              </a:lnSpc>
              <a:spcBef>
                <a:spcPts val="0"/>
              </a:spcBef>
              <a:buNone/>
              <a:defRPr lang="fr-FR" sz="1400" kern="1200" dirty="0">
                <a:solidFill>
                  <a:schemeClr val="tx1"/>
                </a:solidFill>
                <a:latin typeface="Book Antiqua" panose="02040602050305030304" pitchFamily="18" charset="0"/>
                <a:ea typeface="+mn-ea"/>
                <a:cs typeface="+mn-cs"/>
              </a:defRPr>
            </a:lvl1pPr>
          </a:lstStyle>
          <a:p>
            <a:pPr lvl="0"/>
            <a:r>
              <a:rPr lang="en-US"/>
              <a:t>But because occasionally circumstances occur </a:t>
            </a:r>
            <a:br>
              <a:rPr lang="en-US"/>
            </a:br>
            <a:r>
              <a:rPr lang="en-US"/>
              <a:t>in which toil and pain can procure him some great pleasure.</a:t>
            </a:r>
            <a:endParaRPr lang="fr-FR"/>
          </a:p>
        </p:txBody>
      </p:sp>
      <p:sp>
        <p:nvSpPr>
          <p:cNvPr id="16" name="Title 63">
            <a:extLst>
              <a:ext uri="{FF2B5EF4-FFF2-40B4-BE49-F238E27FC236}">
                <a16:creationId xmlns:a16="http://schemas.microsoft.com/office/drawing/2014/main" id="{2DFF6BBC-913F-4833-B6AA-4337306296B9}"/>
              </a:ext>
            </a:extLst>
          </p:cNvPr>
          <p:cNvSpPr>
            <a:spLocks noGrp="1"/>
          </p:cNvSpPr>
          <p:nvPr>
            <p:ph type="title" hasCustomPrompt="1"/>
          </p:nvPr>
        </p:nvSpPr>
        <p:spPr>
          <a:xfrm>
            <a:off x="914300" y="178040"/>
            <a:ext cx="9540340" cy="699196"/>
          </a:xfrm>
          <a:prstGeom prst="rect">
            <a:avLst/>
          </a:prstGeom>
        </p:spPr>
        <p:txBody>
          <a:bodyPr anchor="ctr"/>
          <a:lstStyle>
            <a:lvl1pPr>
              <a:defRPr sz="2800" b="1">
                <a:latin typeface="Book Antiqua" panose="02040602050305030304" pitchFamily="18" charset="0"/>
              </a:defRPr>
            </a:lvl1pPr>
          </a:lstStyle>
          <a:p>
            <a:r>
              <a:rPr lang="en-US"/>
              <a:t>Ajoutez un </a:t>
            </a:r>
            <a:r>
              <a:rPr lang="en-US" err="1"/>
              <a:t>titre</a:t>
            </a:r>
            <a:endParaRPr lang="fr-FR"/>
          </a:p>
        </p:txBody>
      </p:sp>
    </p:spTree>
    <p:extLst>
      <p:ext uri="{BB962C8B-B14F-4D97-AF65-F5344CB8AC3E}">
        <p14:creationId xmlns:p14="http://schemas.microsoft.com/office/powerpoint/2010/main" val="283192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ne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708441-78EC-46DB-93E5-99C0B4776F82}"/>
              </a:ext>
            </a:extLst>
          </p:cNvPr>
          <p:cNvSpPr/>
          <p:nvPr userDrawn="1"/>
        </p:nvSpPr>
        <p:spPr>
          <a:xfrm>
            <a:off x="59563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23" name="Picture Placeholder 3">
            <a:extLst>
              <a:ext uri="{FF2B5EF4-FFF2-40B4-BE49-F238E27FC236}">
                <a16:creationId xmlns:a16="http://schemas.microsoft.com/office/drawing/2014/main" id="{04C9275E-CF24-4006-A22E-0EC5736C1768}"/>
              </a:ext>
            </a:extLst>
          </p:cNvPr>
          <p:cNvSpPr>
            <a:spLocks noGrp="1"/>
          </p:cNvSpPr>
          <p:nvPr>
            <p:ph type="pic" sz="quarter" idx="15" hasCustomPrompt="1"/>
          </p:nvPr>
        </p:nvSpPr>
        <p:spPr>
          <a:xfrm>
            <a:off x="1856574" y="1561201"/>
            <a:ext cx="1776413" cy="638175"/>
          </a:xfrm>
          <a:prstGeom prst="rect">
            <a:avLst/>
          </a:prstGeom>
          <a:solidFill>
            <a:schemeClr val="bg2">
              <a:lumMod val="95000"/>
            </a:schemeClr>
          </a:solidFill>
        </p:spPr>
        <p:txBody>
          <a:bodyPr lIns="180000" anchor="ctr"/>
          <a:lstStyle>
            <a:lvl1pPr marL="0" indent="0">
              <a:lnSpc>
                <a:spcPct val="100000"/>
              </a:lnSpc>
              <a:spcBef>
                <a:spcPts val="0"/>
              </a:spcBef>
              <a:buNone/>
              <a:defRPr sz="1050" b="1"/>
            </a:lvl1pPr>
          </a:lstStyle>
          <a:p>
            <a:r>
              <a:rPr lang="fr-FR"/>
              <a:t>Logo </a:t>
            </a:r>
          </a:p>
          <a:p>
            <a:r>
              <a:rPr lang="fr-FR"/>
              <a:t>client</a:t>
            </a:r>
          </a:p>
        </p:txBody>
      </p:sp>
      <p:sp>
        <p:nvSpPr>
          <p:cNvPr id="24" name="Picture Placeholder 17">
            <a:extLst>
              <a:ext uri="{FF2B5EF4-FFF2-40B4-BE49-F238E27FC236}">
                <a16:creationId xmlns:a16="http://schemas.microsoft.com/office/drawing/2014/main" id="{B03C7C49-8B57-46B4-B978-FA7003589578}"/>
              </a:ext>
            </a:extLst>
          </p:cNvPr>
          <p:cNvSpPr txBox="1">
            <a:spLocks/>
          </p:cNvSpPr>
          <p:nvPr userDrawn="1"/>
        </p:nvSpPr>
        <p:spPr>
          <a:xfrm>
            <a:off x="8242300" y="0"/>
            <a:ext cx="3949700" cy="6858000"/>
          </a:xfrm>
          <a:prstGeom prst="rect">
            <a:avLst/>
          </a:prstGeom>
          <a:solidFill>
            <a:srgbClr val="2A2A2A"/>
          </a:solidFill>
        </p:spPr>
        <p:txBody>
          <a:bodyPr tIns="1944000" anchor="ctr"/>
          <a:lstStyle>
            <a:lvl1pPr marL="0" indent="0" algn="ctr" defTabSz="457183" rtl="0" eaLnBrk="1" latinLnBrk="0" hangingPunct="1">
              <a:spcBef>
                <a:spcPct val="20000"/>
              </a:spcBef>
              <a:buFont typeface="Arial"/>
              <a:buNone/>
              <a:defRPr sz="2000" b="1" kern="1200">
                <a:solidFill>
                  <a:schemeClr val="bg1">
                    <a:alpha val="42000"/>
                  </a:schemeClr>
                </a:solidFill>
                <a:latin typeface="+mn-lt"/>
                <a:ea typeface="+mn-ea"/>
                <a:cs typeface="+mn-cs"/>
              </a:defRPr>
            </a:lvl1pPr>
            <a:lvl2pPr marL="742922" indent="-285738" algn="l" defTabSz="457183" rtl="0" eaLnBrk="1" latinLnBrk="0" hangingPunct="1">
              <a:spcBef>
                <a:spcPct val="20000"/>
              </a:spcBef>
              <a:buFont typeface="Arial"/>
              <a:buChar char="–"/>
              <a:defRPr sz="2800" kern="1200">
                <a:solidFill>
                  <a:schemeClr val="tx1"/>
                </a:solidFill>
                <a:latin typeface="+mn-lt"/>
                <a:ea typeface="+mn-ea"/>
                <a:cs typeface="+mn-cs"/>
              </a:defRPr>
            </a:lvl2pPr>
            <a:lvl3pPr marL="1142956" indent="-228590" algn="l" defTabSz="457183" rtl="0" eaLnBrk="1" latinLnBrk="0" hangingPunct="1">
              <a:spcBef>
                <a:spcPct val="20000"/>
              </a:spcBef>
              <a:buFont typeface="Arial"/>
              <a:buChar char="•"/>
              <a:defRPr sz="2400" kern="1200">
                <a:solidFill>
                  <a:schemeClr val="tx1"/>
                </a:solidFill>
                <a:latin typeface="+mn-lt"/>
                <a:ea typeface="+mn-ea"/>
                <a:cs typeface="+mn-cs"/>
              </a:defRPr>
            </a:lvl3pPr>
            <a:lvl4pPr marL="1600138" indent="-228590" algn="l" defTabSz="457183" rtl="0" eaLnBrk="1" latinLnBrk="0" hangingPunct="1">
              <a:spcBef>
                <a:spcPct val="20000"/>
              </a:spcBef>
              <a:buFont typeface="Arial"/>
              <a:buChar char="–"/>
              <a:defRPr sz="2000" kern="1200">
                <a:solidFill>
                  <a:schemeClr val="tx1"/>
                </a:solidFill>
                <a:latin typeface="+mn-lt"/>
                <a:ea typeface="+mn-ea"/>
                <a:cs typeface="+mn-cs"/>
              </a:defRPr>
            </a:lvl4pPr>
            <a:lvl5pPr marL="2057320" indent="-228590" algn="l" defTabSz="457183" rtl="0" eaLnBrk="1" latinLnBrk="0" hangingPunct="1">
              <a:spcBef>
                <a:spcPct val="20000"/>
              </a:spcBef>
              <a:buFont typeface="Arial"/>
              <a:buChar char="»"/>
              <a:defRPr sz="2000" kern="1200">
                <a:solidFill>
                  <a:schemeClr val="tx1"/>
                </a:solidFill>
                <a:latin typeface="+mn-lt"/>
                <a:ea typeface="+mn-ea"/>
                <a:cs typeface="+mn-cs"/>
              </a:defRPr>
            </a:lvl5pPr>
            <a:lvl6pPr marL="2514503" indent="-228590" algn="l" defTabSz="457183" rtl="0" eaLnBrk="1" latinLnBrk="0" hangingPunct="1">
              <a:spcBef>
                <a:spcPct val="20000"/>
              </a:spcBef>
              <a:buFont typeface="Arial"/>
              <a:buChar char="•"/>
              <a:defRPr sz="2000" kern="1200">
                <a:solidFill>
                  <a:schemeClr val="tx1"/>
                </a:solidFill>
                <a:latin typeface="+mn-lt"/>
                <a:ea typeface="+mn-ea"/>
                <a:cs typeface="+mn-cs"/>
              </a:defRPr>
            </a:lvl6pPr>
            <a:lvl7pPr marL="2971685" indent="-228590" algn="l" defTabSz="457183" rtl="0" eaLnBrk="1" latinLnBrk="0" hangingPunct="1">
              <a:spcBef>
                <a:spcPct val="20000"/>
              </a:spcBef>
              <a:buFont typeface="Arial"/>
              <a:buChar char="•"/>
              <a:defRPr sz="2000" kern="1200">
                <a:solidFill>
                  <a:schemeClr val="tx1"/>
                </a:solidFill>
                <a:latin typeface="+mn-lt"/>
                <a:ea typeface="+mn-ea"/>
                <a:cs typeface="+mn-cs"/>
              </a:defRPr>
            </a:lvl7pPr>
            <a:lvl8pPr marL="3428868" indent="-228590" algn="l" defTabSz="457183" rtl="0" eaLnBrk="1" latinLnBrk="0" hangingPunct="1">
              <a:spcBef>
                <a:spcPct val="20000"/>
              </a:spcBef>
              <a:buFont typeface="Arial"/>
              <a:buChar char="•"/>
              <a:defRPr sz="2000" kern="1200">
                <a:solidFill>
                  <a:schemeClr val="tx1"/>
                </a:solidFill>
                <a:latin typeface="+mn-lt"/>
                <a:ea typeface="+mn-ea"/>
                <a:cs typeface="+mn-cs"/>
              </a:defRPr>
            </a:lvl8pPr>
            <a:lvl9pPr marL="3886049" indent="-228590" algn="l" defTabSz="45718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3" rtl="0" eaLnBrk="1" fontAlgn="auto" latinLnBrk="0" hangingPunct="1">
              <a:lnSpc>
                <a:spcPct val="100000"/>
              </a:lnSpc>
              <a:spcBef>
                <a:spcPct val="20000"/>
              </a:spcBef>
              <a:spcAft>
                <a:spcPts val="0"/>
              </a:spcAft>
              <a:buClrTx/>
              <a:buSzTx/>
              <a:buFont typeface="Arial"/>
              <a:buNone/>
              <a:tabLst/>
              <a:defRPr/>
            </a:pPr>
            <a:endParaRPr kumimoji="0" lang="fr-FR" sz="2000" b="1" i="0" u="none" strike="noStrike" kern="1200" cap="none" spc="0" normalizeH="0" baseline="0" noProof="0">
              <a:ln>
                <a:noFill/>
              </a:ln>
              <a:solidFill>
                <a:srgbClr val="FFFFFF">
                  <a:alpha val="42000"/>
                </a:srgbClr>
              </a:solidFill>
              <a:effectLst/>
              <a:uLnTx/>
              <a:uFillTx/>
              <a:latin typeface="Source Sans Pro"/>
              <a:ea typeface="+mn-ea"/>
              <a:cs typeface="+mn-cs"/>
            </a:endParaRPr>
          </a:p>
        </p:txBody>
      </p:sp>
      <p:sp>
        <p:nvSpPr>
          <p:cNvPr id="27" name="Rectangle 26">
            <a:extLst>
              <a:ext uri="{FF2B5EF4-FFF2-40B4-BE49-F238E27FC236}">
                <a16:creationId xmlns:a16="http://schemas.microsoft.com/office/drawing/2014/main" id="{B854B4DA-30B6-4326-8426-4C0AEE46FF39}"/>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28" name="Picture 3">
            <a:extLst>
              <a:ext uri="{FF2B5EF4-FFF2-40B4-BE49-F238E27FC236}">
                <a16:creationId xmlns:a16="http://schemas.microsoft.com/office/drawing/2014/main" id="{39137B6A-C4B5-4B52-9EB4-381909299A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190" y="6350938"/>
            <a:ext cx="1136795" cy="405462"/>
          </a:xfrm>
          <a:prstGeom prst="rect">
            <a:avLst/>
          </a:prstGeom>
        </p:spPr>
      </p:pic>
      <p:sp>
        <p:nvSpPr>
          <p:cNvPr id="15" name="Espace réservé du texte 2">
            <a:extLst>
              <a:ext uri="{FF2B5EF4-FFF2-40B4-BE49-F238E27FC236}">
                <a16:creationId xmlns:a16="http://schemas.microsoft.com/office/drawing/2014/main" id="{86CE82E8-58D3-4559-8E81-FF488DB5BA10}"/>
              </a:ext>
            </a:extLst>
          </p:cNvPr>
          <p:cNvSpPr>
            <a:spLocks noGrp="1"/>
          </p:cNvSpPr>
          <p:nvPr>
            <p:ph type="body" sz="quarter" idx="16" hasCustomPrompt="1"/>
          </p:nvPr>
        </p:nvSpPr>
        <p:spPr>
          <a:xfrm>
            <a:off x="1856574" y="2292253"/>
            <a:ext cx="5461841" cy="575053"/>
          </a:xfrm>
          <a:prstGeom prst="rect">
            <a:avLst/>
          </a:prstGeom>
        </p:spPr>
        <p:txBody>
          <a:bodyPr/>
          <a:lstStyle>
            <a:lvl1pPr marL="0" indent="0">
              <a:buNone/>
              <a:defRPr kumimoji="0" lang="fr-FR" sz="3600" b="1" i="0" u="none" strike="noStrike" cap="none" spc="0" normalizeH="0" baseline="0" smtClean="0">
                <a:ln>
                  <a:noFill/>
                </a:ln>
                <a:solidFill>
                  <a:srgbClr val="676767"/>
                </a:solidFill>
                <a:effectLst/>
                <a:uLnTx/>
                <a:uFillTx/>
                <a:latin typeface="Book Antiqua" panose="02040602050305030304" pitchFamily="18" charset="0"/>
                <a:ea typeface="+mj-ea"/>
                <a:cs typeface="Arial"/>
              </a:defRPr>
            </a:lvl1pPr>
            <a:lvl2pPr>
              <a:defRPr lang="fr-FR" sz="1800" smtClean="0"/>
            </a:lvl2pPr>
            <a:lvl3pPr>
              <a:defRPr lang="fr-FR" sz="1800" smtClean="0"/>
            </a:lvl3pPr>
            <a:lvl4pPr>
              <a:defRPr lang="fr-FR" sz="1800" smtClean="0"/>
            </a:lvl4pPr>
            <a:lvl5pPr>
              <a:defRPr lang="fr-FR" sz="1800"/>
            </a:lvl5pPr>
          </a:lstStyle>
          <a:p>
            <a:pPr marL="342886" marR="0" lvl="0" indent="-342886" fontAlgn="auto">
              <a:lnSpc>
                <a:spcPct val="100000"/>
              </a:lnSpc>
              <a:spcBef>
                <a:spcPct val="0"/>
              </a:spcBef>
              <a:spcAft>
                <a:spcPts val="0"/>
              </a:spcAft>
              <a:buClrTx/>
              <a:buSzTx/>
              <a:tabLst/>
            </a:pPr>
            <a:r>
              <a:rPr lang="fr-FR"/>
              <a:t>Insérez un titre</a:t>
            </a:r>
          </a:p>
        </p:txBody>
      </p:sp>
      <p:sp>
        <p:nvSpPr>
          <p:cNvPr id="16" name="Espace réservé du texte 16">
            <a:extLst>
              <a:ext uri="{FF2B5EF4-FFF2-40B4-BE49-F238E27FC236}">
                <a16:creationId xmlns:a16="http://schemas.microsoft.com/office/drawing/2014/main" id="{647116B0-1F23-491A-B2A5-03630F7C07AC}"/>
              </a:ext>
            </a:extLst>
          </p:cNvPr>
          <p:cNvSpPr>
            <a:spLocks noGrp="1"/>
          </p:cNvSpPr>
          <p:nvPr>
            <p:ph type="body" sz="quarter" idx="18" hasCustomPrompt="1"/>
          </p:nvPr>
        </p:nvSpPr>
        <p:spPr>
          <a:xfrm>
            <a:off x="1856572" y="3801101"/>
            <a:ext cx="4271603" cy="1238098"/>
          </a:xfrm>
          <a:prstGeom prst="rect">
            <a:avLst/>
          </a:prstGeom>
        </p:spPr>
        <p:txBody>
          <a:bodyPr/>
          <a:lstStyle>
            <a:lvl1pPr marL="0" marR="0" indent="0" algn="l" defTabSz="457183" rtl="0" eaLnBrk="1" fontAlgn="auto" latinLnBrk="0" hangingPunct="1">
              <a:lnSpc>
                <a:spcPct val="120000"/>
              </a:lnSpc>
              <a:spcBef>
                <a:spcPts val="0"/>
              </a:spcBef>
              <a:spcAft>
                <a:spcPts val="0"/>
              </a:spcAft>
              <a:buClrTx/>
              <a:buSzTx/>
              <a:buFont typeface="Arial"/>
              <a:buNone/>
              <a:tabLst/>
              <a:defRPr kumimoji="0" lang="fr-FR" sz="1200" b="0" i="0" u="none" strike="noStrike" cap="none" spc="0" normalizeH="0" baseline="0">
                <a:ln>
                  <a:noFill/>
                </a:ln>
                <a:solidFill>
                  <a:srgbClr val="AD9F99"/>
                </a:solidFill>
                <a:effectLst/>
                <a:uLnTx/>
                <a:uFillTx/>
                <a:latin typeface="+mj-lt"/>
              </a:defRPr>
            </a:lvl1pPr>
            <a:lvl2pPr>
              <a:defRPr lang="fr-FR" dirty="0" smtClean="0"/>
            </a:lvl2pPr>
            <a:lvl3pPr>
              <a:defRPr lang="fr-FR" dirty="0" smtClean="0"/>
            </a:lvl3pPr>
            <a:lvl4pPr>
              <a:defRPr lang="fr-FR" dirty="0" smtClean="0"/>
            </a:lvl4pPr>
            <a:lvl5pPr>
              <a:defRPr lang="fr-FR" dirty="0"/>
            </a:lvl5pPr>
          </a:lstStyle>
          <a:p>
            <a:pPr marL="0" marR="0" lvl="0" indent="0" algn="l" defTabSz="457183" rtl="0" eaLnBrk="1" fontAlgn="auto" latinLnBrk="0" hangingPunct="1">
              <a:lnSpc>
                <a:spcPct val="12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AD9F99"/>
                </a:solidFill>
                <a:effectLst/>
                <a:uLnTx/>
                <a:uFillTx/>
                <a:latin typeface="Source Sans Pro"/>
                <a:ea typeface="+mn-ea"/>
                <a:cs typeface="+mn-cs"/>
              </a:rPr>
              <a:t>On the other hand, we denounce with righteous indignation and dislike men who are so beguiled and demoralized by the charms of pleasure of the moment, so blinded by desire, that they cannot foresee the pain and trouble that are bound to ensue; and equal blame belongs to those who fail in their duty</a:t>
            </a:r>
          </a:p>
        </p:txBody>
      </p:sp>
      <p:sp>
        <p:nvSpPr>
          <p:cNvPr id="12" name="Espace réservé du texte 11">
            <a:extLst>
              <a:ext uri="{FF2B5EF4-FFF2-40B4-BE49-F238E27FC236}">
                <a16:creationId xmlns:a16="http://schemas.microsoft.com/office/drawing/2014/main" id="{79199059-E810-405E-AC32-FE28637F96B5}"/>
              </a:ext>
            </a:extLst>
          </p:cNvPr>
          <p:cNvSpPr>
            <a:spLocks noGrp="1"/>
          </p:cNvSpPr>
          <p:nvPr>
            <p:ph type="body" sz="quarter" idx="20" hasCustomPrompt="1"/>
          </p:nvPr>
        </p:nvSpPr>
        <p:spPr>
          <a:xfrm>
            <a:off x="1855788" y="2909395"/>
            <a:ext cx="5462587" cy="844550"/>
          </a:xfrm>
          <a:prstGeom prst="rect">
            <a:avLst/>
          </a:prstGeom>
        </p:spPr>
        <p:txBody>
          <a:bodyPr/>
          <a:lstStyle>
            <a:lvl1pPr marL="0" indent="0">
              <a:buNone/>
              <a:defRPr sz="2400">
                <a:solidFill>
                  <a:srgbClr val="2A2A2A"/>
                </a:solidFill>
                <a:latin typeface="Book Antiqua" panose="02040602050305030304" pitchFamily="18" charset="0"/>
              </a:defRPr>
            </a:lvl1pPr>
          </a:lstStyle>
          <a:p>
            <a:pPr lvl="0"/>
            <a:r>
              <a:rPr lang="fr-FR"/>
              <a:t>Insérez un sous-titre</a:t>
            </a:r>
          </a:p>
        </p:txBody>
      </p:sp>
      <p:sp>
        <p:nvSpPr>
          <p:cNvPr id="17" name="Espace réservé du texte 16">
            <a:extLst>
              <a:ext uri="{FF2B5EF4-FFF2-40B4-BE49-F238E27FC236}">
                <a16:creationId xmlns:a16="http://schemas.microsoft.com/office/drawing/2014/main" id="{EAA874D2-243B-40D7-AFB6-903D07EA48B8}"/>
              </a:ext>
            </a:extLst>
          </p:cNvPr>
          <p:cNvSpPr>
            <a:spLocks noGrp="1"/>
          </p:cNvSpPr>
          <p:nvPr>
            <p:ph type="body" sz="quarter" idx="21" hasCustomPrompt="1"/>
          </p:nvPr>
        </p:nvSpPr>
        <p:spPr>
          <a:xfrm rot="16200000">
            <a:off x="-962303" y="3471874"/>
            <a:ext cx="4456518" cy="635170"/>
          </a:xfrm>
          <a:prstGeom prst="rect">
            <a:avLst/>
          </a:prstGeom>
        </p:spPr>
        <p:txBody>
          <a:bodyPr/>
          <a:lstStyle>
            <a:lvl1pPr marL="0" indent="0">
              <a:buNone/>
              <a:defRPr b="1">
                <a:solidFill>
                  <a:srgbClr val="EFECEB"/>
                </a:solidFill>
                <a:latin typeface="Book Antiqua" panose="02040602050305030304" pitchFamily="18" charset="0"/>
              </a:defRPr>
            </a:lvl1pPr>
          </a:lstStyle>
          <a:p>
            <a:pPr lvl="0"/>
            <a:r>
              <a:rPr lang="fr-FR"/>
              <a:t>Insérez une date</a:t>
            </a:r>
          </a:p>
        </p:txBody>
      </p:sp>
      <p:pic>
        <p:nvPicPr>
          <p:cNvPr id="4" name="Image 3">
            <a:extLst>
              <a:ext uri="{FF2B5EF4-FFF2-40B4-BE49-F238E27FC236}">
                <a16:creationId xmlns:a16="http://schemas.microsoft.com/office/drawing/2014/main" id="{3E6958F3-FB4D-4523-AE67-EEA9BAB42B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66"/>
          <a:stretch/>
        </p:blipFill>
        <p:spPr>
          <a:xfrm>
            <a:off x="8242300" y="-4530"/>
            <a:ext cx="3949700" cy="6858000"/>
          </a:xfrm>
          <a:prstGeom prst="rect">
            <a:avLst/>
          </a:prstGeom>
        </p:spPr>
      </p:pic>
      <p:sp>
        <p:nvSpPr>
          <p:cNvPr id="13" name="Rectangle 12">
            <a:extLst>
              <a:ext uri="{FF2B5EF4-FFF2-40B4-BE49-F238E27FC236}">
                <a16:creationId xmlns:a16="http://schemas.microsoft.com/office/drawing/2014/main" id="{AE632D35-62E2-4A0B-A700-6124D3403A9B}"/>
              </a:ext>
            </a:extLst>
          </p:cNvPr>
          <p:cNvSpPr/>
          <p:nvPr userDrawn="1"/>
        </p:nvSpPr>
        <p:spPr>
          <a:xfrm>
            <a:off x="8224344" y="6712124"/>
            <a:ext cx="2155759" cy="149512"/>
          </a:xfrm>
          <a:prstGeom prst="rect">
            <a:avLst/>
          </a:prstGeom>
          <a:no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fr-FR" sz="700" b="1" i="1">
                <a:solidFill>
                  <a:schemeClr val="bg1"/>
                </a:solidFill>
                <a:latin typeface="Arial" panose="020B0604020202020204" pitchFamily="34" charset="0"/>
                <a:cs typeface="Arial" panose="020B0604020202020204" pitchFamily="34" charset="0"/>
              </a:rPr>
              <a:t>Fresque réalisée par Jo Di Bona</a:t>
            </a:r>
          </a:p>
        </p:txBody>
      </p:sp>
    </p:spTree>
    <p:extLst>
      <p:ext uri="{BB962C8B-B14F-4D97-AF65-F5344CB8AC3E}">
        <p14:creationId xmlns:p14="http://schemas.microsoft.com/office/powerpoint/2010/main" val="1792254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quipe 3pers">
    <p:spTree>
      <p:nvGrpSpPr>
        <p:cNvPr id="1" name=""/>
        <p:cNvGrpSpPr/>
        <p:nvPr/>
      </p:nvGrpSpPr>
      <p:grpSpPr>
        <a:xfrm>
          <a:off x="0" y="0"/>
          <a:ext cx="0" cy="0"/>
          <a:chOff x="0" y="0"/>
          <a:chExt cx="0" cy="0"/>
        </a:xfrm>
      </p:grpSpPr>
      <p:sp>
        <p:nvSpPr>
          <p:cNvPr id="53" name="Text Placeholder 5">
            <a:extLst>
              <a:ext uri="{FF2B5EF4-FFF2-40B4-BE49-F238E27FC236}">
                <a16:creationId xmlns:a16="http://schemas.microsoft.com/office/drawing/2014/main" id="{CE56992A-C266-4A24-AD0A-C98D3CD548CC}"/>
              </a:ext>
            </a:extLst>
          </p:cNvPr>
          <p:cNvSpPr>
            <a:spLocks noGrp="1"/>
          </p:cNvSpPr>
          <p:nvPr>
            <p:ph type="body" sz="quarter" idx="19" hasCustomPrompt="1"/>
          </p:nvPr>
        </p:nvSpPr>
        <p:spPr>
          <a:xfrm>
            <a:off x="4851467" y="3531413"/>
            <a:ext cx="3374561" cy="2508729"/>
          </a:xfrm>
          <a:prstGeom prst="rect">
            <a:avLst/>
          </a:prstGeom>
        </p:spPr>
        <p:txBody>
          <a:bodyPr anchor="t"/>
          <a:lstStyle>
            <a:lvl1pPr marL="0" indent="0" algn="l" defTabSz="457200" rtl="0" eaLnBrk="1" latinLnBrk="0" hangingPunct="1">
              <a:lnSpc>
                <a:spcPct val="120000"/>
              </a:lnSpc>
              <a:spcBef>
                <a:spcPts val="0"/>
              </a:spcBef>
              <a:buNone/>
              <a:defRPr lang="fr-FR" sz="1100" kern="1200" dirty="0">
                <a:solidFill>
                  <a:schemeClr val="accent2"/>
                </a:solidFill>
                <a:latin typeface="+mn-lt"/>
                <a:ea typeface="+mn-ea"/>
                <a:cs typeface="+mn-cs"/>
              </a:defRPr>
            </a:lvl1pPr>
          </a:lstStyle>
          <a:p>
            <a:pPr lvl="0"/>
            <a:r>
              <a:rPr lang="en-US"/>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a:t>
            </a:r>
            <a:endParaRPr lang="fr-FR"/>
          </a:p>
        </p:txBody>
      </p:sp>
      <p:sp>
        <p:nvSpPr>
          <p:cNvPr id="35" name="Circle: Hollow 34">
            <a:extLst>
              <a:ext uri="{FF2B5EF4-FFF2-40B4-BE49-F238E27FC236}">
                <a16:creationId xmlns:a16="http://schemas.microsoft.com/office/drawing/2014/main" id="{82EC4BE0-5BBA-4AA1-BE7E-95ECC61B4D92}"/>
              </a:ext>
            </a:extLst>
          </p:cNvPr>
          <p:cNvSpPr/>
          <p:nvPr userDrawn="1"/>
        </p:nvSpPr>
        <p:spPr>
          <a:xfrm>
            <a:off x="5145932" y="1928586"/>
            <a:ext cx="928312" cy="928312"/>
          </a:xfrm>
          <a:prstGeom prst="donut">
            <a:avLst>
              <a:gd name="adj" fmla="val 14365"/>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36" name="Circle: Hollow 35">
            <a:extLst>
              <a:ext uri="{FF2B5EF4-FFF2-40B4-BE49-F238E27FC236}">
                <a16:creationId xmlns:a16="http://schemas.microsoft.com/office/drawing/2014/main" id="{71EE6B12-2774-45ED-A2DE-497BEA6D2DA5}"/>
              </a:ext>
            </a:extLst>
          </p:cNvPr>
          <p:cNvSpPr/>
          <p:nvPr userDrawn="1"/>
        </p:nvSpPr>
        <p:spPr>
          <a:xfrm>
            <a:off x="968428" y="2063582"/>
            <a:ext cx="928312" cy="928312"/>
          </a:xfrm>
          <a:prstGeom prst="donut">
            <a:avLst>
              <a:gd name="adj" fmla="val 14365"/>
            </a:avLst>
          </a:prstGeom>
          <a:solidFill>
            <a:srgbClr val="AD9F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5" name="Picture Placeholder 4">
            <a:extLst>
              <a:ext uri="{FF2B5EF4-FFF2-40B4-BE49-F238E27FC236}">
                <a16:creationId xmlns:a16="http://schemas.microsoft.com/office/drawing/2014/main" id="{330CC05B-7155-4AD8-BC8D-B9B2720BDDE7}"/>
              </a:ext>
            </a:extLst>
          </p:cNvPr>
          <p:cNvSpPr>
            <a:spLocks noGrp="1"/>
          </p:cNvSpPr>
          <p:nvPr>
            <p:ph type="pic" sz="quarter" idx="10"/>
          </p:nvPr>
        </p:nvSpPr>
        <p:spPr>
          <a:xfrm>
            <a:off x="1251728" y="2232028"/>
            <a:ext cx="1087437" cy="1089025"/>
          </a:xfrm>
          <a:prstGeom prst="ellipse">
            <a:avLst/>
          </a:prstGeom>
          <a:solidFill>
            <a:schemeClr val="tx1"/>
          </a:solidFill>
          <a:ln>
            <a:noFill/>
          </a:ln>
        </p:spPr>
        <p:txBody>
          <a:bodyPr/>
          <a:lstStyle>
            <a:lvl1pPr marL="0" indent="0" algn="ctr">
              <a:buNone/>
              <a:defRPr sz="1050">
                <a:solidFill>
                  <a:schemeClr val="tx2"/>
                </a:solidFill>
              </a:defRPr>
            </a:lvl1pPr>
          </a:lstStyle>
          <a:p>
            <a:endParaRPr lang="fr-FR"/>
          </a:p>
        </p:txBody>
      </p:sp>
      <p:sp>
        <p:nvSpPr>
          <p:cNvPr id="46" name="Picture Placeholder 4">
            <a:extLst>
              <a:ext uri="{FF2B5EF4-FFF2-40B4-BE49-F238E27FC236}">
                <a16:creationId xmlns:a16="http://schemas.microsoft.com/office/drawing/2014/main" id="{C01120DE-6814-4C6D-B921-F92E8277A237}"/>
              </a:ext>
            </a:extLst>
          </p:cNvPr>
          <p:cNvSpPr>
            <a:spLocks noGrp="1"/>
          </p:cNvSpPr>
          <p:nvPr>
            <p:ph type="pic" sz="quarter" idx="11"/>
          </p:nvPr>
        </p:nvSpPr>
        <p:spPr>
          <a:xfrm>
            <a:off x="4851467" y="2232028"/>
            <a:ext cx="1087437" cy="1089025"/>
          </a:xfrm>
          <a:prstGeom prst="ellipse">
            <a:avLst/>
          </a:prstGeom>
          <a:solidFill>
            <a:schemeClr val="tx1"/>
          </a:solidFill>
          <a:ln>
            <a:noFill/>
          </a:ln>
        </p:spPr>
        <p:txBody>
          <a:bodyPr/>
          <a:lstStyle>
            <a:lvl1pPr marL="0" indent="0" algn="ctr">
              <a:buNone/>
              <a:defRPr sz="1050">
                <a:solidFill>
                  <a:schemeClr val="tx2"/>
                </a:solidFill>
              </a:defRPr>
            </a:lvl1pPr>
          </a:lstStyle>
          <a:p>
            <a:endParaRPr lang="fr-FR"/>
          </a:p>
        </p:txBody>
      </p:sp>
      <p:sp>
        <p:nvSpPr>
          <p:cNvPr id="8" name="Text Placeholder 7">
            <a:extLst>
              <a:ext uri="{FF2B5EF4-FFF2-40B4-BE49-F238E27FC236}">
                <a16:creationId xmlns:a16="http://schemas.microsoft.com/office/drawing/2014/main" id="{C8DACE98-B131-456D-A68D-0D37F215B700}"/>
              </a:ext>
            </a:extLst>
          </p:cNvPr>
          <p:cNvSpPr>
            <a:spLocks noGrp="1"/>
          </p:cNvSpPr>
          <p:nvPr>
            <p:ph type="body" sz="quarter" idx="12" hasCustomPrompt="1"/>
          </p:nvPr>
        </p:nvSpPr>
        <p:spPr>
          <a:xfrm>
            <a:off x="2475953" y="2427191"/>
            <a:ext cx="2146847" cy="269048"/>
          </a:xfrm>
          <a:prstGeom prst="rect">
            <a:avLst/>
          </a:prstGeom>
        </p:spPr>
        <p:txBody>
          <a:bodyPr anchor="ctr"/>
          <a:lstStyle>
            <a:lvl1pPr marL="0" indent="0">
              <a:buNone/>
              <a:defRPr lang="en-US" sz="1800" b="1" kern="1200" dirty="0" smtClean="0">
                <a:solidFill>
                  <a:schemeClr val="accent1"/>
                </a:solidFill>
                <a:latin typeface="Book Antiqua" panose="02040602050305030304" pitchFamily="18" charset="0"/>
                <a:ea typeface="+mn-ea"/>
                <a:cs typeface="+mn-cs"/>
              </a:defRPr>
            </a:lvl1pPr>
            <a:lvl2pPr marL="457200" indent="0">
              <a:buNone/>
              <a:defRPr/>
            </a:lvl2pPr>
          </a:lstStyle>
          <a:p>
            <a:pPr lvl="0"/>
            <a:r>
              <a:rPr lang="en-US" err="1"/>
              <a:t>Prénom</a:t>
            </a:r>
            <a:endParaRPr lang="en-US"/>
          </a:p>
        </p:txBody>
      </p:sp>
      <p:sp>
        <p:nvSpPr>
          <p:cNvPr id="49" name="Text Placeholder 7">
            <a:extLst>
              <a:ext uri="{FF2B5EF4-FFF2-40B4-BE49-F238E27FC236}">
                <a16:creationId xmlns:a16="http://schemas.microsoft.com/office/drawing/2014/main" id="{DCB17E90-2DE9-4D57-BE85-33CF1A23D7CD}"/>
              </a:ext>
            </a:extLst>
          </p:cNvPr>
          <p:cNvSpPr>
            <a:spLocks noGrp="1"/>
          </p:cNvSpPr>
          <p:nvPr>
            <p:ph type="body" sz="quarter" idx="13" hasCustomPrompt="1"/>
          </p:nvPr>
        </p:nvSpPr>
        <p:spPr>
          <a:xfrm>
            <a:off x="2475953" y="2776540"/>
            <a:ext cx="2146847" cy="269048"/>
          </a:xfrm>
          <a:prstGeom prst="rect">
            <a:avLst/>
          </a:prstGeom>
        </p:spPr>
        <p:txBody>
          <a:bodyPr anchor="ctr"/>
          <a:lstStyle>
            <a:lvl1pPr marL="0" indent="0">
              <a:buNone/>
              <a:defRPr lang="en-US" sz="1800" b="1" kern="1200" cap="all" baseline="0" dirty="0" smtClean="0">
                <a:solidFill>
                  <a:schemeClr val="tx2"/>
                </a:solidFill>
                <a:latin typeface="Book Antiqua" panose="02040602050305030304" pitchFamily="18" charset="0"/>
                <a:ea typeface="+mn-ea"/>
                <a:cs typeface="+mn-cs"/>
              </a:defRPr>
            </a:lvl1pPr>
            <a:lvl2pPr marL="457200" indent="0">
              <a:buNone/>
              <a:defRPr/>
            </a:lvl2pPr>
          </a:lstStyle>
          <a:p>
            <a:pPr lvl="0"/>
            <a:r>
              <a:rPr lang="en-US"/>
              <a:t>Nom</a:t>
            </a:r>
          </a:p>
        </p:txBody>
      </p:sp>
      <p:sp>
        <p:nvSpPr>
          <p:cNvPr id="50" name="Text Placeholder 7">
            <a:extLst>
              <a:ext uri="{FF2B5EF4-FFF2-40B4-BE49-F238E27FC236}">
                <a16:creationId xmlns:a16="http://schemas.microsoft.com/office/drawing/2014/main" id="{83BC130E-C8A6-482A-9B23-6C5D419CCDAD}"/>
              </a:ext>
            </a:extLst>
          </p:cNvPr>
          <p:cNvSpPr>
            <a:spLocks noGrp="1"/>
          </p:cNvSpPr>
          <p:nvPr>
            <p:ph type="body" sz="quarter" idx="14" hasCustomPrompt="1"/>
          </p:nvPr>
        </p:nvSpPr>
        <p:spPr>
          <a:xfrm>
            <a:off x="6169019" y="2427191"/>
            <a:ext cx="2146847" cy="269048"/>
          </a:xfrm>
          <a:prstGeom prst="rect">
            <a:avLst/>
          </a:prstGeom>
        </p:spPr>
        <p:txBody>
          <a:bodyPr anchor="ctr"/>
          <a:lstStyle>
            <a:lvl1pPr marL="0" indent="0">
              <a:buNone/>
              <a:defRPr lang="en-US" sz="1800" b="1" kern="1200" dirty="0" smtClean="0">
                <a:solidFill>
                  <a:schemeClr val="accent1"/>
                </a:solidFill>
                <a:latin typeface="Book Antiqua" panose="02040602050305030304" pitchFamily="18" charset="0"/>
                <a:ea typeface="+mn-ea"/>
                <a:cs typeface="+mn-cs"/>
              </a:defRPr>
            </a:lvl1pPr>
            <a:lvl2pPr marL="457200" indent="0">
              <a:buNone/>
              <a:defRPr/>
            </a:lvl2pPr>
          </a:lstStyle>
          <a:p>
            <a:pPr lvl="0"/>
            <a:r>
              <a:rPr lang="en-US" err="1"/>
              <a:t>Prénom</a:t>
            </a:r>
            <a:endParaRPr lang="en-US"/>
          </a:p>
        </p:txBody>
      </p:sp>
      <p:sp>
        <p:nvSpPr>
          <p:cNvPr id="51" name="Text Placeholder 7">
            <a:extLst>
              <a:ext uri="{FF2B5EF4-FFF2-40B4-BE49-F238E27FC236}">
                <a16:creationId xmlns:a16="http://schemas.microsoft.com/office/drawing/2014/main" id="{6FA84177-DFA5-4382-9A07-B16229683124}"/>
              </a:ext>
            </a:extLst>
          </p:cNvPr>
          <p:cNvSpPr>
            <a:spLocks noGrp="1"/>
          </p:cNvSpPr>
          <p:nvPr>
            <p:ph type="body" sz="quarter" idx="15" hasCustomPrompt="1"/>
          </p:nvPr>
        </p:nvSpPr>
        <p:spPr>
          <a:xfrm>
            <a:off x="6169019" y="2776540"/>
            <a:ext cx="2146847" cy="269048"/>
          </a:xfrm>
          <a:prstGeom prst="rect">
            <a:avLst/>
          </a:prstGeom>
        </p:spPr>
        <p:txBody>
          <a:bodyPr anchor="ctr"/>
          <a:lstStyle>
            <a:lvl1pPr marL="0" indent="0">
              <a:buNone/>
              <a:defRPr lang="en-US" sz="1800" b="1" kern="1200" cap="all" baseline="0" dirty="0" smtClean="0">
                <a:solidFill>
                  <a:schemeClr val="tx2"/>
                </a:solidFill>
                <a:latin typeface="Book Antiqua" panose="02040602050305030304" pitchFamily="18" charset="0"/>
                <a:ea typeface="+mn-ea"/>
                <a:cs typeface="+mn-cs"/>
              </a:defRPr>
            </a:lvl1pPr>
            <a:lvl2pPr marL="457200" indent="0">
              <a:buNone/>
              <a:defRPr/>
            </a:lvl2pPr>
          </a:lstStyle>
          <a:p>
            <a:pPr lvl="0"/>
            <a:r>
              <a:rPr lang="en-US"/>
              <a:t>Nom</a:t>
            </a:r>
          </a:p>
        </p:txBody>
      </p:sp>
      <p:sp>
        <p:nvSpPr>
          <p:cNvPr id="52" name="Text Placeholder 5">
            <a:extLst>
              <a:ext uri="{FF2B5EF4-FFF2-40B4-BE49-F238E27FC236}">
                <a16:creationId xmlns:a16="http://schemas.microsoft.com/office/drawing/2014/main" id="{7DAC59FA-B899-49DF-95FE-B74397140D53}"/>
              </a:ext>
            </a:extLst>
          </p:cNvPr>
          <p:cNvSpPr>
            <a:spLocks noGrp="1"/>
          </p:cNvSpPr>
          <p:nvPr>
            <p:ph type="body" sz="quarter" idx="18" hasCustomPrompt="1"/>
          </p:nvPr>
        </p:nvSpPr>
        <p:spPr>
          <a:xfrm>
            <a:off x="1248239" y="3531413"/>
            <a:ext cx="3374561" cy="2508729"/>
          </a:xfrm>
          <a:prstGeom prst="rect">
            <a:avLst/>
          </a:prstGeom>
        </p:spPr>
        <p:txBody>
          <a:bodyPr anchor="t"/>
          <a:lstStyle>
            <a:lvl1pPr marL="0" indent="0" algn="l" defTabSz="457200" rtl="0" eaLnBrk="1" latinLnBrk="0" hangingPunct="1">
              <a:lnSpc>
                <a:spcPct val="120000"/>
              </a:lnSpc>
              <a:spcBef>
                <a:spcPts val="0"/>
              </a:spcBef>
              <a:buNone/>
              <a:defRPr lang="fr-FR" sz="1100" kern="1200" dirty="0">
                <a:solidFill>
                  <a:schemeClr val="accent2"/>
                </a:solidFill>
                <a:latin typeface="+mn-lt"/>
                <a:ea typeface="+mn-ea"/>
                <a:cs typeface="+mn-cs"/>
              </a:defRPr>
            </a:lvl1pPr>
          </a:lstStyle>
          <a:p>
            <a:pPr lvl="0"/>
            <a:r>
              <a:rPr lang="en-US"/>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a:t>
            </a:r>
            <a:endParaRPr lang="fr-FR"/>
          </a:p>
        </p:txBody>
      </p:sp>
      <p:sp>
        <p:nvSpPr>
          <p:cNvPr id="54" name="Text Placeholder 20">
            <a:extLst>
              <a:ext uri="{FF2B5EF4-FFF2-40B4-BE49-F238E27FC236}">
                <a16:creationId xmlns:a16="http://schemas.microsoft.com/office/drawing/2014/main" id="{E66A2876-5EB0-4DA8-B66B-E2AC45055967}"/>
              </a:ext>
            </a:extLst>
          </p:cNvPr>
          <p:cNvSpPr>
            <a:spLocks noGrp="1"/>
          </p:cNvSpPr>
          <p:nvPr>
            <p:ph type="body" sz="quarter" idx="20" hasCustomPrompt="1"/>
          </p:nvPr>
        </p:nvSpPr>
        <p:spPr>
          <a:xfrm rot="16200000">
            <a:off x="-1562702" y="3563140"/>
            <a:ext cx="4382959" cy="571044"/>
          </a:xfrm>
          <a:prstGeom prst="rect">
            <a:avLst/>
          </a:prstGeom>
        </p:spPr>
        <p:txBody>
          <a:bodyPr anchor="ctr"/>
          <a:lstStyle>
            <a:lvl1pPr marL="0" indent="0">
              <a:lnSpc>
                <a:spcPct val="120000"/>
              </a:lnSpc>
              <a:spcBef>
                <a:spcPts val="0"/>
              </a:spcBef>
              <a:buNone/>
              <a:defRPr lang="en-US" sz="3200" b="1" kern="1200" dirty="0" smtClean="0">
                <a:solidFill>
                  <a:schemeClr val="accent3"/>
                </a:solidFill>
                <a:latin typeface="Book Antiqua" panose="02040602050305030304" pitchFamily="18" charset="0"/>
                <a:ea typeface="+mn-ea"/>
                <a:cs typeface="+mn-cs"/>
              </a:defRPr>
            </a:lvl1pPr>
            <a:lvl2pPr marL="457200" indent="0">
              <a:buNone/>
              <a:defRPr/>
            </a:lvl2pPr>
          </a:lstStyle>
          <a:p>
            <a:pPr lvl="0"/>
            <a:r>
              <a:rPr lang="en-US"/>
              <a:t>Ajoutez le titre</a:t>
            </a:r>
          </a:p>
        </p:txBody>
      </p:sp>
      <p:sp>
        <p:nvSpPr>
          <p:cNvPr id="55" name="Text Placeholder 5">
            <a:extLst>
              <a:ext uri="{FF2B5EF4-FFF2-40B4-BE49-F238E27FC236}">
                <a16:creationId xmlns:a16="http://schemas.microsoft.com/office/drawing/2014/main" id="{E3DB33BF-07C8-4B26-A872-D5D5336C2779}"/>
              </a:ext>
            </a:extLst>
          </p:cNvPr>
          <p:cNvSpPr>
            <a:spLocks noGrp="1"/>
          </p:cNvSpPr>
          <p:nvPr>
            <p:ph type="body" sz="quarter" idx="21" hasCustomPrompt="1"/>
          </p:nvPr>
        </p:nvSpPr>
        <p:spPr>
          <a:xfrm>
            <a:off x="914299" y="1088935"/>
            <a:ext cx="7897327" cy="477560"/>
          </a:xfrm>
          <a:prstGeom prst="rect">
            <a:avLst/>
          </a:prstGeom>
        </p:spPr>
        <p:txBody>
          <a:bodyPr anchor="ctr"/>
          <a:lstStyle>
            <a:lvl1pPr marL="0" indent="0" algn="l" defTabSz="457200" rtl="0" eaLnBrk="1" latinLnBrk="0" hangingPunct="1">
              <a:lnSpc>
                <a:spcPct val="120000"/>
              </a:lnSpc>
              <a:spcBef>
                <a:spcPts val="0"/>
              </a:spcBef>
              <a:buNone/>
              <a:defRPr lang="fr-FR" sz="1400" kern="1200" dirty="0">
                <a:solidFill>
                  <a:schemeClr val="tx1"/>
                </a:solidFill>
                <a:latin typeface="Book Antiqua" panose="02040602050305030304" pitchFamily="18" charset="0"/>
                <a:ea typeface="+mn-ea"/>
                <a:cs typeface="+mn-cs"/>
              </a:defRPr>
            </a:lvl1pPr>
          </a:lstStyle>
          <a:p>
            <a:pPr lvl="0"/>
            <a:r>
              <a:rPr lang="en-US"/>
              <a:t>But because occasionally circumstances occur </a:t>
            </a:r>
            <a:br>
              <a:rPr lang="en-US"/>
            </a:br>
            <a:r>
              <a:rPr lang="en-US"/>
              <a:t>in which toil and pain can procure him some great pleasure.</a:t>
            </a:r>
            <a:endParaRPr lang="fr-FR"/>
          </a:p>
        </p:txBody>
      </p:sp>
      <p:sp>
        <p:nvSpPr>
          <p:cNvPr id="15" name="Text Placeholder 5">
            <a:extLst>
              <a:ext uri="{FF2B5EF4-FFF2-40B4-BE49-F238E27FC236}">
                <a16:creationId xmlns:a16="http://schemas.microsoft.com/office/drawing/2014/main" id="{5513AD8A-D6E7-4279-93F2-20209FD155BA}"/>
              </a:ext>
            </a:extLst>
          </p:cNvPr>
          <p:cNvSpPr>
            <a:spLocks noGrp="1"/>
          </p:cNvSpPr>
          <p:nvPr>
            <p:ph type="body" sz="quarter" idx="22" hasCustomPrompt="1"/>
          </p:nvPr>
        </p:nvSpPr>
        <p:spPr>
          <a:xfrm>
            <a:off x="8454695" y="3531413"/>
            <a:ext cx="3374561" cy="2508729"/>
          </a:xfrm>
          <a:prstGeom prst="rect">
            <a:avLst/>
          </a:prstGeom>
        </p:spPr>
        <p:txBody>
          <a:bodyPr anchor="t"/>
          <a:lstStyle>
            <a:lvl1pPr marL="0" indent="0" algn="l" defTabSz="457200" rtl="0" eaLnBrk="1" latinLnBrk="0" hangingPunct="1">
              <a:lnSpc>
                <a:spcPct val="120000"/>
              </a:lnSpc>
              <a:spcBef>
                <a:spcPts val="0"/>
              </a:spcBef>
              <a:buNone/>
              <a:defRPr lang="fr-FR" sz="1100" kern="1200" dirty="0">
                <a:solidFill>
                  <a:schemeClr val="accent2"/>
                </a:solidFill>
                <a:latin typeface="+mn-lt"/>
                <a:ea typeface="+mn-ea"/>
                <a:cs typeface="+mn-cs"/>
              </a:defRPr>
            </a:lvl1pPr>
          </a:lstStyle>
          <a:p>
            <a:pPr lvl="0"/>
            <a:r>
              <a:rPr lang="en-US"/>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a:t>
            </a:r>
            <a:endParaRPr lang="fr-FR"/>
          </a:p>
        </p:txBody>
      </p:sp>
      <p:sp>
        <p:nvSpPr>
          <p:cNvPr id="16" name="Circle: Hollow 34">
            <a:extLst>
              <a:ext uri="{FF2B5EF4-FFF2-40B4-BE49-F238E27FC236}">
                <a16:creationId xmlns:a16="http://schemas.microsoft.com/office/drawing/2014/main" id="{417906CA-D13E-40D3-B98A-8587E138BC53}"/>
              </a:ext>
            </a:extLst>
          </p:cNvPr>
          <p:cNvSpPr/>
          <p:nvPr userDrawn="1"/>
        </p:nvSpPr>
        <p:spPr>
          <a:xfrm>
            <a:off x="8811627" y="2145654"/>
            <a:ext cx="928312" cy="928312"/>
          </a:xfrm>
          <a:prstGeom prst="donut">
            <a:avLst>
              <a:gd name="adj" fmla="val 1436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17" name="Picture Placeholder 4">
            <a:extLst>
              <a:ext uri="{FF2B5EF4-FFF2-40B4-BE49-F238E27FC236}">
                <a16:creationId xmlns:a16="http://schemas.microsoft.com/office/drawing/2014/main" id="{8CC69CB4-F72E-4AA1-8482-284A9F4FF172}"/>
              </a:ext>
            </a:extLst>
          </p:cNvPr>
          <p:cNvSpPr>
            <a:spLocks noGrp="1"/>
          </p:cNvSpPr>
          <p:nvPr>
            <p:ph type="pic" sz="quarter" idx="23"/>
          </p:nvPr>
        </p:nvSpPr>
        <p:spPr>
          <a:xfrm>
            <a:off x="8451206" y="2232028"/>
            <a:ext cx="1087437" cy="1089025"/>
          </a:xfrm>
          <a:prstGeom prst="ellipse">
            <a:avLst/>
          </a:prstGeom>
          <a:solidFill>
            <a:schemeClr val="tx1"/>
          </a:solidFill>
          <a:ln>
            <a:noFill/>
          </a:ln>
        </p:spPr>
        <p:txBody>
          <a:bodyPr/>
          <a:lstStyle>
            <a:lvl1pPr marL="0" indent="0" algn="ctr">
              <a:buNone/>
              <a:defRPr sz="1050">
                <a:solidFill>
                  <a:schemeClr val="tx2"/>
                </a:solidFill>
              </a:defRPr>
            </a:lvl1pPr>
          </a:lstStyle>
          <a:p>
            <a:endParaRPr lang="fr-FR"/>
          </a:p>
        </p:txBody>
      </p:sp>
      <p:sp>
        <p:nvSpPr>
          <p:cNvPr id="18" name="Text Placeholder 7">
            <a:extLst>
              <a:ext uri="{FF2B5EF4-FFF2-40B4-BE49-F238E27FC236}">
                <a16:creationId xmlns:a16="http://schemas.microsoft.com/office/drawing/2014/main" id="{CC0CE4E3-03ED-4D8D-9001-7AFA0E025832}"/>
              </a:ext>
            </a:extLst>
          </p:cNvPr>
          <p:cNvSpPr>
            <a:spLocks noGrp="1"/>
          </p:cNvSpPr>
          <p:nvPr>
            <p:ph type="body" sz="quarter" idx="24" hasCustomPrompt="1"/>
          </p:nvPr>
        </p:nvSpPr>
        <p:spPr>
          <a:xfrm>
            <a:off x="9758781" y="2427191"/>
            <a:ext cx="2146847" cy="269048"/>
          </a:xfrm>
          <a:prstGeom prst="rect">
            <a:avLst/>
          </a:prstGeom>
        </p:spPr>
        <p:txBody>
          <a:bodyPr anchor="ctr"/>
          <a:lstStyle>
            <a:lvl1pPr marL="0" indent="0">
              <a:buNone/>
              <a:defRPr lang="en-US" sz="1800" b="1" kern="1200" dirty="0" smtClean="0">
                <a:solidFill>
                  <a:schemeClr val="accent1"/>
                </a:solidFill>
                <a:latin typeface="Book Antiqua" panose="02040602050305030304" pitchFamily="18" charset="0"/>
                <a:ea typeface="+mn-ea"/>
                <a:cs typeface="+mn-cs"/>
              </a:defRPr>
            </a:lvl1pPr>
            <a:lvl2pPr marL="457200" indent="0">
              <a:buNone/>
              <a:defRPr/>
            </a:lvl2pPr>
          </a:lstStyle>
          <a:p>
            <a:pPr lvl="0"/>
            <a:r>
              <a:rPr lang="en-US" err="1"/>
              <a:t>Prénom</a:t>
            </a:r>
            <a:endParaRPr lang="en-US"/>
          </a:p>
        </p:txBody>
      </p:sp>
      <p:sp>
        <p:nvSpPr>
          <p:cNvPr id="19" name="Text Placeholder 7">
            <a:extLst>
              <a:ext uri="{FF2B5EF4-FFF2-40B4-BE49-F238E27FC236}">
                <a16:creationId xmlns:a16="http://schemas.microsoft.com/office/drawing/2014/main" id="{C1C976ED-D47D-4C75-8E59-113739B595A0}"/>
              </a:ext>
            </a:extLst>
          </p:cNvPr>
          <p:cNvSpPr>
            <a:spLocks noGrp="1"/>
          </p:cNvSpPr>
          <p:nvPr>
            <p:ph type="body" sz="quarter" idx="25" hasCustomPrompt="1"/>
          </p:nvPr>
        </p:nvSpPr>
        <p:spPr>
          <a:xfrm>
            <a:off x="9758781" y="2776540"/>
            <a:ext cx="2146847" cy="269048"/>
          </a:xfrm>
          <a:prstGeom prst="rect">
            <a:avLst/>
          </a:prstGeom>
        </p:spPr>
        <p:txBody>
          <a:bodyPr anchor="ctr"/>
          <a:lstStyle>
            <a:lvl1pPr marL="0" indent="0">
              <a:buNone/>
              <a:defRPr lang="en-US" sz="1800" b="1" kern="1200" cap="all" baseline="0" dirty="0" smtClean="0">
                <a:solidFill>
                  <a:schemeClr val="tx2"/>
                </a:solidFill>
                <a:latin typeface="Book Antiqua" panose="02040602050305030304" pitchFamily="18" charset="0"/>
                <a:ea typeface="+mn-ea"/>
                <a:cs typeface="+mn-cs"/>
              </a:defRPr>
            </a:lvl1pPr>
            <a:lvl2pPr marL="457200" indent="0">
              <a:buNone/>
              <a:defRPr/>
            </a:lvl2pPr>
          </a:lstStyle>
          <a:p>
            <a:pPr lvl="0"/>
            <a:r>
              <a:rPr lang="en-US"/>
              <a:t>Nom</a:t>
            </a:r>
          </a:p>
        </p:txBody>
      </p:sp>
      <p:sp>
        <p:nvSpPr>
          <p:cNvPr id="22" name="Title 63">
            <a:extLst>
              <a:ext uri="{FF2B5EF4-FFF2-40B4-BE49-F238E27FC236}">
                <a16:creationId xmlns:a16="http://schemas.microsoft.com/office/drawing/2014/main" id="{0FB2A9A7-CF68-423C-9F1C-13F2342E1523}"/>
              </a:ext>
            </a:extLst>
          </p:cNvPr>
          <p:cNvSpPr>
            <a:spLocks noGrp="1"/>
          </p:cNvSpPr>
          <p:nvPr>
            <p:ph type="title" hasCustomPrompt="1"/>
          </p:nvPr>
        </p:nvSpPr>
        <p:spPr>
          <a:xfrm>
            <a:off x="914300" y="178040"/>
            <a:ext cx="9540340" cy="699196"/>
          </a:xfrm>
          <a:prstGeom prst="rect">
            <a:avLst/>
          </a:prstGeom>
        </p:spPr>
        <p:txBody>
          <a:bodyPr anchor="ctr"/>
          <a:lstStyle>
            <a:lvl1pPr>
              <a:defRPr sz="2800" b="1">
                <a:latin typeface="Book Antiqua" panose="02040602050305030304" pitchFamily="18" charset="0"/>
              </a:defRPr>
            </a:lvl1pPr>
          </a:lstStyle>
          <a:p>
            <a:r>
              <a:rPr lang="en-US"/>
              <a:t>Ajoutez un </a:t>
            </a:r>
            <a:r>
              <a:rPr lang="en-US" err="1"/>
              <a:t>titre</a:t>
            </a:r>
            <a:endParaRPr lang="fr-FR"/>
          </a:p>
        </p:txBody>
      </p:sp>
    </p:spTree>
    <p:extLst>
      <p:ext uri="{BB962C8B-B14F-4D97-AF65-F5344CB8AC3E}">
        <p14:creationId xmlns:p14="http://schemas.microsoft.com/office/powerpoint/2010/main" val="188623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redential FR">
    <p:spTree>
      <p:nvGrpSpPr>
        <p:cNvPr id="1" name=""/>
        <p:cNvGrpSpPr/>
        <p:nvPr/>
      </p:nvGrpSpPr>
      <p:grpSpPr>
        <a:xfrm>
          <a:off x="0" y="0"/>
          <a:ext cx="0" cy="0"/>
          <a:chOff x="0" y="0"/>
          <a:chExt cx="0" cy="0"/>
        </a:xfrm>
      </p:grpSpPr>
      <p:sp>
        <p:nvSpPr>
          <p:cNvPr id="6" name="Espace réservé du texte 5"/>
          <p:cNvSpPr>
            <a:spLocks noGrp="1"/>
          </p:cNvSpPr>
          <p:nvPr>
            <p:ph type="body" sz="quarter" idx="20"/>
          </p:nvPr>
        </p:nvSpPr>
        <p:spPr>
          <a:xfrm>
            <a:off x="957213" y="2738742"/>
            <a:ext cx="4320165" cy="1789200"/>
          </a:xfrm>
          <a:prstGeom prst="rect">
            <a:avLst/>
          </a:prstGeom>
        </p:spPr>
        <p:txBody>
          <a:bodyPr lIns="0" tIns="0" rIns="0" bIns="0"/>
          <a:lstStyle>
            <a:lvl1pPr marL="171442" indent="-171442">
              <a:buClr>
                <a:schemeClr val="accent4"/>
              </a:buClr>
              <a:buSzPct val="80000"/>
              <a:buFont typeface="Arial" panose="020B0604020202020204" pitchFamily="34" charset="0"/>
              <a:buChar char="●"/>
              <a:defRPr sz="1100">
                <a:solidFill>
                  <a:schemeClr val="tx2"/>
                </a:solidFill>
                <a:latin typeface="Arial" panose="020B0604020202020204" pitchFamily="34" charset="0"/>
                <a:cs typeface="Arial" panose="020B0604020202020204" pitchFamily="34" charset="0"/>
              </a:defRPr>
            </a:lvl1pPr>
            <a:lvl2pPr marL="457183" indent="0">
              <a:buNone/>
              <a:defRPr sz="1100">
                <a:latin typeface="Arial" panose="020B0604020202020204" pitchFamily="34" charset="0"/>
                <a:cs typeface="Arial" panose="020B0604020202020204" pitchFamily="34" charset="0"/>
              </a:defRPr>
            </a:lvl2pPr>
          </a:lstStyle>
          <a:p>
            <a:pPr lvl="0"/>
            <a:r>
              <a:rPr lang="fr-FR"/>
              <a:t>Modifiez les styles du texte du masque</a:t>
            </a:r>
          </a:p>
        </p:txBody>
      </p:sp>
      <p:sp>
        <p:nvSpPr>
          <p:cNvPr id="8" name="Segnaposto testo 7"/>
          <p:cNvSpPr>
            <a:spLocks noGrp="1"/>
          </p:cNvSpPr>
          <p:nvPr>
            <p:ph type="body" sz="quarter" idx="14"/>
          </p:nvPr>
        </p:nvSpPr>
        <p:spPr>
          <a:xfrm>
            <a:off x="955026" y="1038648"/>
            <a:ext cx="10293999" cy="414699"/>
          </a:xfrm>
          <a:prstGeom prst="rect">
            <a:avLst/>
          </a:prstGeom>
        </p:spPr>
        <p:txBody>
          <a:bodyPr vert="horz" lIns="0" tIns="0" rIns="0" bIns="0"/>
          <a:lstStyle>
            <a:lvl1pPr>
              <a:spcBef>
                <a:spcPts val="0"/>
              </a:spcBef>
              <a:buSzPct val="100000"/>
              <a:buFontTx/>
              <a:buNone/>
              <a:defRPr sz="1600" b="0">
                <a:solidFill>
                  <a:schemeClr val="tx2"/>
                </a:solidFill>
                <a:latin typeface="Arial"/>
                <a:cs typeface="Arial"/>
              </a:defRPr>
            </a:lvl1pPr>
            <a:lvl2pPr>
              <a:spcBef>
                <a:spcPts val="0"/>
              </a:spcBef>
              <a:buFontTx/>
              <a:buNone/>
              <a:defRPr sz="1800" b="1">
                <a:latin typeface="Arial"/>
                <a:cs typeface="Arial"/>
              </a:defRPr>
            </a:lvl2pPr>
            <a:lvl3pPr>
              <a:spcBef>
                <a:spcPts val="0"/>
              </a:spcBef>
              <a:buFontTx/>
              <a:buNone/>
              <a:defRPr sz="1800" b="1">
                <a:latin typeface="Arial"/>
                <a:cs typeface="Arial"/>
              </a:defRPr>
            </a:lvl3pPr>
            <a:lvl4pPr>
              <a:spcBef>
                <a:spcPts val="0"/>
              </a:spcBef>
              <a:buFontTx/>
              <a:buNone/>
              <a:defRPr sz="1800" b="1">
                <a:latin typeface="Arial"/>
                <a:cs typeface="Arial"/>
              </a:defRPr>
            </a:lvl4pPr>
            <a:lvl5pPr>
              <a:spcBef>
                <a:spcPts val="0"/>
              </a:spcBef>
              <a:buFontTx/>
              <a:buNone/>
              <a:defRPr sz="1800" b="1">
                <a:latin typeface="Arial"/>
                <a:cs typeface="Arial"/>
              </a:defRPr>
            </a:lvl5pPr>
          </a:lstStyle>
          <a:p>
            <a:pPr lvl="0"/>
            <a:r>
              <a:rPr lang="fr-FR"/>
              <a:t>Modifiez les styles du texte du masque</a:t>
            </a:r>
          </a:p>
        </p:txBody>
      </p:sp>
      <p:sp>
        <p:nvSpPr>
          <p:cNvPr id="10" name="Segnaposto testo 9"/>
          <p:cNvSpPr>
            <a:spLocks noGrp="1"/>
          </p:cNvSpPr>
          <p:nvPr>
            <p:ph type="body" sz="quarter" idx="15"/>
          </p:nvPr>
        </p:nvSpPr>
        <p:spPr>
          <a:xfrm>
            <a:off x="955025" y="1591572"/>
            <a:ext cx="4321825" cy="732528"/>
          </a:xfrm>
          <a:prstGeom prst="rect">
            <a:avLst/>
          </a:prstGeom>
        </p:spPr>
        <p:txBody>
          <a:bodyPr vert="horz" lIns="0" tIns="0" rIns="0" bIns="0"/>
          <a:lstStyle>
            <a:lvl1pPr marL="0" indent="0" algn="r">
              <a:spcBef>
                <a:spcPts val="0"/>
              </a:spcBef>
              <a:buFontTx/>
              <a:buNone/>
              <a:defRPr sz="1100">
                <a:solidFill>
                  <a:schemeClr val="tx2"/>
                </a:solidFill>
                <a:latin typeface="Arial"/>
                <a:cs typeface="Arial"/>
              </a:defRPr>
            </a:lvl1pPr>
            <a:lvl2pPr>
              <a:spcBef>
                <a:spcPts val="0"/>
              </a:spcBef>
              <a:buFontTx/>
              <a:buNone/>
              <a:defRPr sz="1100">
                <a:latin typeface="Arial"/>
                <a:cs typeface="Arial"/>
              </a:defRPr>
            </a:lvl2pPr>
            <a:lvl3pPr>
              <a:spcBef>
                <a:spcPts val="0"/>
              </a:spcBef>
              <a:buFontTx/>
              <a:buNone/>
              <a:defRPr sz="1100">
                <a:latin typeface="Arial"/>
                <a:cs typeface="Arial"/>
              </a:defRPr>
            </a:lvl3pPr>
            <a:lvl4pPr>
              <a:spcBef>
                <a:spcPts val="0"/>
              </a:spcBef>
              <a:buFontTx/>
              <a:buNone/>
              <a:defRPr sz="1100">
                <a:latin typeface="Arial"/>
                <a:cs typeface="Arial"/>
              </a:defRPr>
            </a:lvl4pPr>
            <a:lvl5pPr>
              <a:spcBef>
                <a:spcPts val="0"/>
              </a:spcBef>
              <a:buFontTx/>
              <a:buNone/>
              <a:defRPr sz="1100">
                <a:latin typeface="Arial"/>
                <a:cs typeface="Arial"/>
              </a:defRPr>
            </a:lvl5pPr>
          </a:lstStyle>
          <a:p>
            <a:pPr lvl="0"/>
            <a:r>
              <a:rPr lang="fr-FR"/>
              <a:t>Modifiez les styles du texte du masque</a:t>
            </a:r>
          </a:p>
        </p:txBody>
      </p:sp>
      <p:sp>
        <p:nvSpPr>
          <p:cNvPr id="12" name="Segnaposto immagine 11"/>
          <p:cNvSpPr>
            <a:spLocks noGrp="1"/>
          </p:cNvSpPr>
          <p:nvPr>
            <p:ph type="pic" sz="quarter" idx="17"/>
          </p:nvPr>
        </p:nvSpPr>
        <p:spPr>
          <a:xfrm>
            <a:off x="5525612" y="1591573"/>
            <a:ext cx="5709175" cy="2936369"/>
          </a:xfrm>
          <a:prstGeom prst="rect">
            <a:avLst/>
          </a:prstGeom>
        </p:spPr>
        <p:txBody>
          <a:bodyPr vert="horz"/>
          <a:lstStyle>
            <a:lvl1pPr>
              <a:buFontTx/>
              <a:buNone/>
              <a:defRPr sz="900"/>
            </a:lvl1pPr>
          </a:lstStyle>
          <a:p>
            <a:r>
              <a:rPr lang="fr-FR"/>
              <a:t>Cliquez sur l'icône pour ajouter une image</a:t>
            </a:r>
            <a:endParaRPr lang="it-IT"/>
          </a:p>
        </p:txBody>
      </p:sp>
      <p:sp>
        <p:nvSpPr>
          <p:cNvPr id="24" name="Segnaposto testo 23"/>
          <p:cNvSpPr>
            <a:spLocks noGrp="1"/>
          </p:cNvSpPr>
          <p:nvPr>
            <p:ph type="body" sz="quarter" idx="19"/>
          </p:nvPr>
        </p:nvSpPr>
        <p:spPr>
          <a:xfrm>
            <a:off x="955025" y="4970476"/>
            <a:ext cx="10293999" cy="1342253"/>
          </a:xfrm>
          <a:prstGeom prst="rect">
            <a:avLst/>
          </a:prstGeom>
        </p:spPr>
        <p:txBody>
          <a:bodyPr vert="horz" lIns="0" tIns="0" rIns="0" bIns="0"/>
          <a:lstStyle>
            <a:lvl1pPr marL="0" indent="0">
              <a:spcBef>
                <a:spcPts val="0"/>
              </a:spcBef>
              <a:buFontTx/>
              <a:buNone/>
              <a:defRPr sz="1100">
                <a:solidFill>
                  <a:schemeClr val="tx2"/>
                </a:solidFill>
                <a:latin typeface="Arial"/>
                <a:cs typeface="Arial"/>
              </a:defRPr>
            </a:lvl1pPr>
            <a:lvl2pPr>
              <a:buFontTx/>
              <a:buNone/>
              <a:defRPr sz="1200">
                <a:solidFill>
                  <a:srgbClr val="676767"/>
                </a:solidFill>
                <a:latin typeface="Arial"/>
                <a:cs typeface="Arial"/>
              </a:defRPr>
            </a:lvl2pPr>
            <a:lvl3pPr>
              <a:buFontTx/>
              <a:buNone/>
              <a:defRPr sz="1200">
                <a:solidFill>
                  <a:srgbClr val="676767"/>
                </a:solidFill>
                <a:latin typeface="Arial"/>
                <a:cs typeface="Arial"/>
              </a:defRPr>
            </a:lvl3pPr>
            <a:lvl4pPr>
              <a:buFontTx/>
              <a:buNone/>
              <a:defRPr sz="1200">
                <a:solidFill>
                  <a:srgbClr val="676767"/>
                </a:solidFill>
                <a:latin typeface="Arial"/>
                <a:cs typeface="Arial"/>
              </a:defRPr>
            </a:lvl4pPr>
            <a:lvl5pPr>
              <a:buFontTx/>
              <a:buNone/>
              <a:defRPr sz="1200">
                <a:solidFill>
                  <a:srgbClr val="676767"/>
                </a:solidFill>
                <a:latin typeface="Arial"/>
                <a:cs typeface="Arial"/>
              </a:defRPr>
            </a:lvl5pPr>
          </a:lstStyle>
          <a:p>
            <a:pPr lvl="0"/>
            <a:r>
              <a:rPr lang="fr-FR"/>
              <a:t>Modifiez les styles du texte du masque</a:t>
            </a:r>
          </a:p>
        </p:txBody>
      </p:sp>
      <p:grpSp>
        <p:nvGrpSpPr>
          <p:cNvPr id="11" name="Groupe 10"/>
          <p:cNvGrpSpPr/>
          <p:nvPr userDrawn="1"/>
        </p:nvGrpSpPr>
        <p:grpSpPr>
          <a:xfrm>
            <a:off x="955025" y="2376362"/>
            <a:ext cx="4321826" cy="230832"/>
            <a:chOff x="1283853" y="2470092"/>
            <a:chExt cx="3510358" cy="230832"/>
          </a:xfrm>
        </p:grpSpPr>
        <p:grpSp>
          <p:nvGrpSpPr>
            <p:cNvPr id="26" name="Gruppo 30"/>
            <p:cNvGrpSpPr/>
            <p:nvPr userDrawn="1"/>
          </p:nvGrpSpPr>
          <p:grpSpPr>
            <a:xfrm>
              <a:off x="1283853" y="2493683"/>
              <a:ext cx="3510358" cy="180000"/>
              <a:chOff x="441848" y="2971800"/>
              <a:chExt cx="3255011" cy="180000"/>
            </a:xfrm>
          </p:grpSpPr>
          <p:sp>
            <p:nvSpPr>
              <p:cNvPr id="29" name="Rettangolo arrotondato 31"/>
              <p:cNvSpPr/>
              <p:nvPr userDrawn="1"/>
            </p:nvSpPr>
            <p:spPr>
              <a:xfrm>
                <a:off x="498475" y="2971800"/>
                <a:ext cx="3110864" cy="180000"/>
              </a:xfrm>
              <a:prstGeom prst="roundRect">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it-IT" sz="1800"/>
              </a:p>
            </p:txBody>
          </p:sp>
          <p:grpSp>
            <p:nvGrpSpPr>
              <p:cNvPr id="30" name="Gruppo 32"/>
              <p:cNvGrpSpPr/>
              <p:nvPr userDrawn="1"/>
            </p:nvGrpSpPr>
            <p:grpSpPr>
              <a:xfrm>
                <a:off x="441848" y="2971800"/>
                <a:ext cx="3255011" cy="180000"/>
                <a:chOff x="360000" y="2971800"/>
                <a:chExt cx="3255011" cy="180000"/>
              </a:xfrm>
            </p:grpSpPr>
            <p:sp>
              <p:nvSpPr>
                <p:cNvPr id="31" name="Ovale 33"/>
                <p:cNvSpPr/>
                <p:nvPr userDrawn="1"/>
              </p:nvSpPr>
              <p:spPr>
                <a:xfrm>
                  <a:off x="360000" y="2971800"/>
                  <a:ext cx="180000" cy="180000"/>
                </a:xfrm>
                <a:prstGeom prst="ellipse">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
              <p:nvSpPr>
                <p:cNvPr id="32" name="Ovale 34"/>
                <p:cNvSpPr/>
                <p:nvPr userDrawn="1"/>
              </p:nvSpPr>
              <p:spPr>
                <a:xfrm>
                  <a:off x="3435011" y="2971800"/>
                  <a:ext cx="180000" cy="180000"/>
                </a:xfrm>
                <a:prstGeom prst="ellipse">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grpSp>
        </p:grpSp>
        <p:sp>
          <p:nvSpPr>
            <p:cNvPr id="5" name="Ellipse 4"/>
            <p:cNvSpPr/>
            <p:nvPr userDrawn="1"/>
          </p:nvSpPr>
          <p:spPr>
            <a:xfrm>
              <a:off x="1351842" y="2532166"/>
              <a:ext cx="87722" cy="108000"/>
            </a:xfrm>
            <a:prstGeom prst="ellipse">
              <a:avLst/>
            </a:prstGeom>
            <a:solidFill>
              <a:schemeClr val="accent2"/>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b="1">
                <a:solidFill>
                  <a:schemeClr val="bg1"/>
                </a:solidFill>
              </a:endParaRPr>
            </a:p>
          </p:txBody>
        </p:sp>
        <p:sp>
          <p:nvSpPr>
            <p:cNvPr id="36" name="ZoneTexte 35"/>
            <p:cNvSpPr txBox="1"/>
            <p:nvPr userDrawn="1"/>
          </p:nvSpPr>
          <p:spPr>
            <a:xfrm>
              <a:off x="1493166" y="2470092"/>
              <a:ext cx="1714500" cy="230832"/>
            </a:xfrm>
            <a:prstGeom prst="rect">
              <a:avLst/>
            </a:prstGeom>
            <a:noFill/>
          </p:spPr>
          <p:txBody>
            <a:bodyPr wrap="square" rtlCol="0">
              <a:spAutoFit/>
            </a:bodyPr>
            <a:lstStyle/>
            <a:p>
              <a:pPr marL="0" lvl="0" indent="0" algn="l" defTabSz="457183" rtl="0" eaLnBrk="1" latinLnBrk="0" hangingPunct="1">
                <a:spcBef>
                  <a:spcPts val="0"/>
                </a:spcBef>
                <a:buClr>
                  <a:schemeClr val="accent2"/>
                </a:buClr>
                <a:buSzPct val="200000"/>
                <a:buFont typeface="Arial" panose="020B0604020202020204" pitchFamily="34" charset="0"/>
                <a:buNone/>
              </a:pPr>
              <a:r>
                <a:rPr lang="fr-FR" sz="900" b="1" kern="1200" noProof="0">
                  <a:solidFill>
                    <a:schemeClr val="bg1"/>
                  </a:solidFill>
                  <a:latin typeface="Arial"/>
                  <a:ea typeface="+mn-ea"/>
                  <a:cs typeface="Arial"/>
                </a:rPr>
                <a:t>DEMARCHE</a:t>
              </a:r>
              <a:endParaRPr lang="fr-FR" sz="900" b="1" kern="1200">
                <a:solidFill>
                  <a:schemeClr val="bg1"/>
                </a:solidFill>
                <a:latin typeface="Arial"/>
                <a:ea typeface="+mn-ea"/>
                <a:cs typeface="Arial"/>
              </a:endParaRPr>
            </a:p>
          </p:txBody>
        </p:sp>
      </p:grpSp>
      <p:sp>
        <p:nvSpPr>
          <p:cNvPr id="37" name="object 4"/>
          <p:cNvSpPr/>
          <p:nvPr userDrawn="1"/>
        </p:nvSpPr>
        <p:spPr>
          <a:xfrm>
            <a:off x="955026" y="1482978"/>
            <a:ext cx="4321824" cy="234182"/>
          </a:xfrm>
          <a:custGeom>
            <a:avLst/>
            <a:gdLst/>
            <a:ahLst/>
            <a:cxnLst/>
            <a:rect l="l" t="t" r="r" b="b"/>
            <a:pathLst>
              <a:path w="7152640">
                <a:moveTo>
                  <a:pt x="7152398" y="0"/>
                </a:moveTo>
                <a:lnTo>
                  <a:pt x="0" y="0"/>
                </a:lnTo>
              </a:path>
            </a:pathLst>
          </a:custGeom>
          <a:ln w="38100" cap="rnd">
            <a:solidFill>
              <a:schemeClr val="accent3">
                <a:lumMod val="40000"/>
                <a:lumOff val="60000"/>
              </a:schemeClr>
            </a:solidFill>
          </a:ln>
        </p:spPr>
        <p:txBody>
          <a:bodyPr wrap="square" lIns="0" tIns="0" rIns="0" bIns="0" rtlCol="0"/>
          <a:lstStyle/>
          <a:p>
            <a:endParaRPr sz="1800"/>
          </a:p>
        </p:txBody>
      </p:sp>
      <p:sp>
        <p:nvSpPr>
          <p:cNvPr id="38" name="object 4"/>
          <p:cNvSpPr/>
          <p:nvPr userDrawn="1"/>
        </p:nvSpPr>
        <p:spPr>
          <a:xfrm>
            <a:off x="5555564" y="1482978"/>
            <a:ext cx="5426385" cy="234182"/>
          </a:xfrm>
          <a:custGeom>
            <a:avLst/>
            <a:gdLst/>
            <a:ahLst/>
            <a:cxnLst/>
            <a:rect l="l" t="t" r="r" b="b"/>
            <a:pathLst>
              <a:path w="7152640">
                <a:moveTo>
                  <a:pt x="7152398" y="0"/>
                </a:moveTo>
                <a:lnTo>
                  <a:pt x="0" y="0"/>
                </a:lnTo>
              </a:path>
            </a:pathLst>
          </a:custGeom>
          <a:ln w="38100" cap="rnd">
            <a:solidFill>
              <a:schemeClr val="accent3">
                <a:lumMod val="40000"/>
                <a:lumOff val="60000"/>
              </a:schemeClr>
            </a:solidFill>
          </a:ln>
        </p:spPr>
        <p:txBody>
          <a:bodyPr wrap="square" lIns="0" tIns="0" rIns="0" bIns="0" rtlCol="0"/>
          <a:lstStyle/>
          <a:p>
            <a:endParaRPr sz="1800"/>
          </a:p>
        </p:txBody>
      </p:sp>
      <p:grpSp>
        <p:nvGrpSpPr>
          <p:cNvPr id="13" name="Groupe 12"/>
          <p:cNvGrpSpPr/>
          <p:nvPr userDrawn="1"/>
        </p:nvGrpSpPr>
        <p:grpSpPr>
          <a:xfrm>
            <a:off x="955025" y="4608092"/>
            <a:ext cx="4344736" cy="230832"/>
            <a:chOff x="1283853" y="4860867"/>
            <a:chExt cx="3528967" cy="230832"/>
          </a:xfrm>
        </p:grpSpPr>
        <p:grpSp>
          <p:nvGrpSpPr>
            <p:cNvPr id="52" name="Gruppo 30"/>
            <p:cNvGrpSpPr/>
            <p:nvPr userDrawn="1"/>
          </p:nvGrpSpPr>
          <p:grpSpPr>
            <a:xfrm>
              <a:off x="1283853" y="4884458"/>
              <a:ext cx="3528967" cy="181048"/>
              <a:chOff x="441848" y="2971800"/>
              <a:chExt cx="3272267" cy="181048"/>
            </a:xfrm>
            <a:solidFill>
              <a:schemeClr val="accent2"/>
            </a:solidFill>
          </p:grpSpPr>
          <p:sp>
            <p:nvSpPr>
              <p:cNvPr id="55" name="Rettangolo arrotondato 31"/>
              <p:cNvSpPr/>
              <p:nvPr userDrawn="1"/>
            </p:nvSpPr>
            <p:spPr>
              <a:xfrm>
                <a:off x="498475" y="2972848"/>
                <a:ext cx="3134299" cy="1800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it-IT" sz="1800"/>
              </a:p>
            </p:txBody>
          </p:sp>
          <p:grpSp>
            <p:nvGrpSpPr>
              <p:cNvPr id="56" name="Gruppo 32"/>
              <p:cNvGrpSpPr/>
              <p:nvPr userDrawn="1"/>
            </p:nvGrpSpPr>
            <p:grpSpPr>
              <a:xfrm>
                <a:off x="441848" y="2971800"/>
                <a:ext cx="3272267" cy="181048"/>
                <a:chOff x="360000" y="2971800"/>
                <a:chExt cx="3272267" cy="181048"/>
              </a:xfrm>
              <a:grpFill/>
            </p:grpSpPr>
            <p:sp>
              <p:nvSpPr>
                <p:cNvPr id="57" name="Ovale 33"/>
                <p:cNvSpPr/>
                <p:nvPr userDrawn="1"/>
              </p:nvSpPr>
              <p:spPr>
                <a:xfrm>
                  <a:off x="360000" y="2971800"/>
                  <a:ext cx="180000" cy="18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
              <p:nvSpPr>
                <p:cNvPr id="58" name="Ovale 34"/>
                <p:cNvSpPr/>
                <p:nvPr userDrawn="1"/>
              </p:nvSpPr>
              <p:spPr>
                <a:xfrm>
                  <a:off x="3469585" y="2972848"/>
                  <a:ext cx="162682" cy="18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grpSp>
        </p:grpSp>
        <p:sp>
          <p:nvSpPr>
            <p:cNvPr id="53" name="Ellipse 52"/>
            <p:cNvSpPr/>
            <p:nvPr userDrawn="1"/>
          </p:nvSpPr>
          <p:spPr>
            <a:xfrm>
              <a:off x="1351842" y="4925322"/>
              <a:ext cx="87722" cy="108000"/>
            </a:xfrm>
            <a:prstGeom prst="ellipse">
              <a:avLst/>
            </a:prstGeom>
            <a:solidFill>
              <a:srgbClr val="266730"/>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b="1">
                <a:solidFill>
                  <a:schemeClr val="bg1"/>
                </a:solidFill>
              </a:endParaRPr>
            </a:p>
          </p:txBody>
        </p:sp>
        <p:sp>
          <p:nvSpPr>
            <p:cNvPr id="54" name="ZoneTexte 53"/>
            <p:cNvSpPr txBox="1"/>
            <p:nvPr userDrawn="1"/>
          </p:nvSpPr>
          <p:spPr>
            <a:xfrm>
              <a:off x="1493166" y="4860867"/>
              <a:ext cx="1714500" cy="230832"/>
            </a:xfrm>
            <a:prstGeom prst="rect">
              <a:avLst/>
            </a:prstGeom>
            <a:noFill/>
          </p:spPr>
          <p:txBody>
            <a:bodyPr wrap="square" rtlCol="0">
              <a:spAutoFit/>
            </a:bodyPr>
            <a:lstStyle/>
            <a:p>
              <a:pPr marL="0" lvl="0" indent="0" algn="l" defTabSz="457183" rtl="0" eaLnBrk="1" latinLnBrk="0" hangingPunct="1">
                <a:spcBef>
                  <a:spcPts val="0"/>
                </a:spcBef>
                <a:buClr>
                  <a:schemeClr val="accent2"/>
                </a:buClr>
                <a:buSzPct val="200000"/>
                <a:buFont typeface="Arial" panose="020B0604020202020204" pitchFamily="34" charset="0"/>
                <a:buNone/>
              </a:pPr>
              <a:r>
                <a:rPr lang="fr-FR" sz="900" b="1" kern="1200" noProof="0">
                  <a:solidFill>
                    <a:schemeClr val="bg1"/>
                  </a:solidFill>
                  <a:latin typeface="Arial"/>
                  <a:ea typeface="+mn-ea"/>
                  <a:cs typeface="Arial"/>
                </a:rPr>
                <a:t>RESULTATS</a:t>
              </a:r>
              <a:endParaRPr lang="fr-FR" sz="900" b="1" kern="1200">
                <a:solidFill>
                  <a:schemeClr val="bg1"/>
                </a:solidFill>
                <a:latin typeface="Arial"/>
                <a:ea typeface="+mn-ea"/>
                <a:cs typeface="Arial"/>
              </a:endParaRPr>
            </a:p>
          </p:txBody>
        </p:sp>
      </p:grpSp>
      <p:sp>
        <p:nvSpPr>
          <p:cNvPr id="59" name="object 4"/>
          <p:cNvSpPr/>
          <p:nvPr userDrawn="1"/>
        </p:nvSpPr>
        <p:spPr>
          <a:xfrm>
            <a:off x="5525612" y="4728397"/>
            <a:ext cx="5692120" cy="234182"/>
          </a:xfrm>
          <a:custGeom>
            <a:avLst/>
            <a:gdLst/>
            <a:ahLst/>
            <a:cxnLst/>
            <a:rect l="l" t="t" r="r" b="b"/>
            <a:pathLst>
              <a:path w="7152640">
                <a:moveTo>
                  <a:pt x="7152398" y="0"/>
                </a:moveTo>
                <a:lnTo>
                  <a:pt x="0" y="0"/>
                </a:lnTo>
              </a:path>
            </a:pathLst>
          </a:custGeom>
          <a:ln w="38100" cap="rnd">
            <a:solidFill>
              <a:schemeClr val="accent3">
                <a:lumMod val="40000"/>
                <a:lumOff val="60000"/>
              </a:schemeClr>
            </a:solidFill>
          </a:ln>
        </p:spPr>
        <p:txBody>
          <a:bodyPr wrap="square" lIns="0" tIns="0" rIns="0" bIns="0" rtlCol="0"/>
          <a:lstStyle/>
          <a:p>
            <a:endParaRPr sz="1800"/>
          </a:p>
        </p:txBody>
      </p:sp>
      <p:sp>
        <p:nvSpPr>
          <p:cNvPr id="27" name="Espace réservé du titre 2">
            <a:extLst>
              <a:ext uri="{FF2B5EF4-FFF2-40B4-BE49-F238E27FC236}">
                <a16:creationId xmlns:a16="http://schemas.microsoft.com/office/drawing/2014/main" id="{CB101096-83E8-4D44-BAB9-ED1CC4D2417F}"/>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a:t>Modifiez le style du titre</a:t>
            </a:r>
            <a:endParaRPr lang="en-US"/>
          </a:p>
        </p:txBody>
      </p:sp>
    </p:spTree>
    <p:extLst>
      <p:ext uri="{BB962C8B-B14F-4D97-AF65-F5344CB8AC3E}">
        <p14:creationId xmlns:p14="http://schemas.microsoft.com/office/powerpoint/2010/main" val="2069404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redential EN">
    <p:spTree>
      <p:nvGrpSpPr>
        <p:cNvPr id="1" name=""/>
        <p:cNvGrpSpPr/>
        <p:nvPr/>
      </p:nvGrpSpPr>
      <p:grpSpPr>
        <a:xfrm>
          <a:off x="0" y="0"/>
          <a:ext cx="0" cy="0"/>
          <a:chOff x="0" y="0"/>
          <a:chExt cx="0" cy="0"/>
        </a:xfrm>
      </p:grpSpPr>
      <p:sp>
        <p:nvSpPr>
          <p:cNvPr id="6" name="Espace réservé du texte 5"/>
          <p:cNvSpPr>
            <a:spLocks noGrp="1"/>
          </p:cNvSpPr>
          <p:nvPr>
            <p:ph type="body" sz="quarter" idx="20" hasCustomPrompt="1"/>
          </p:nvPr>
        </p:nvSpPr>
        <p:spPr>
          <a:xfrm>
            <a:off x="957213" y="2738742"/>
            <a:ext cx="4320165" cy="1789200"/>
          </a:xfrm>
          <a:prstGeom prst="rect">
            <a:avLst/>
          </a:prstGeom>
        </p:spPr>
        <p:txBody>
          <a:bodyPr lIns="0" tIns="0" rIns="0" bIns="0"/>
          <a:lstStyle>
            <a:lvl1pPr marL="171442" indent="-171442">
              <a:buClr>
                <a:schemeClr val="accent4"/>
              </a:buClr>
              <a:buSzPct val="80000"/>
              <a:buFont typeface="Arial" panose="020B0604020202020204" pitchFamily="34" charset="0"/>
              <a:buChar char="●"/>
              <a:defRPr sz="1100">
                <a:solidFill>
                  <a:schemeClr val="tx2"/>
                </a:solidFill>
                <a:latin typeface="Arial" panose="020B0604020202020204" pitchFamily="34" charset="0"/>
                <a:cs typeface="Arial" panose="020B0604020202020204" pitchFamily="34" charset="0"/>
              </a:defRPr>
            </a:lvl1pPr>
            <a:lvl2pPr marL="457183" indent="0">
              <a:buNone/>
              <a:defRPr sz="1100">
                <a:latin typeface="Arial" panose="020B0604020202020204" pitchFamily="34" charset="0"/>
                <a:cs typeface="Arial" panose="020B0604020202020204" pitchFamily="34" charset="0"/>
              </a:defRPr>
            </a:lvl2pPr>
          </a:lstStyle>
          <a:p>
            <a:pPr lvl="0"/>
            <a:r>
              <a:rPr lang="en-GB" noProof="0"/>
              <a:t>Modifiez les styles du texte du masque</a:t>
            </a:r>
          </a:p>
        </p:txBody>
      </p:sp>
      <p:sp>
        <p:nvSpPr>
          <p:cNvPr id="8" name="Segnaposto testo 7"/>
          <p:cNvSpPr>
            <a:spLocks noGrp="1"/>
          </p:cNvSpPr>
          <p:nvPr>
            <p:ph type="body" sz="quarter" idx="14" hasCustomPrompt="1"/>
          </p:nvPr>
        </p:nvSpPr>
        <p:spPr>
          <a:xfrm>
            <a:off x="955026" y="1038648"/>
            <a:ext cx="10293999" cy="414699"/>
          </a:xfrm>
          <a:prstGeom prst="rect">
            <a:avLst/>
          </a:prstGeom>
        </p:spPr>
        <p:txBody>
          <a:bodyPr vert="horz" lIns="0" tIns="0" rIns="0" bIns="0"/>
          <a:lstStyle>
            <a:lvl1pPr>
              <a:spcBef>
                <a:spcPts val="0"/>
              </a:spcBef>
              <a:buSzPct val="100000"/>
              <a:buFontTx/>
              <a:buNone/>
              <a:defRPr sz="1600" b="0">
                <a:solidFill>
                  <a:schemeClr val="tx2"/>
                </a:solidFill>
                <a:latin typeface="Arial"/>
                <a:cs typeface="Arial"/>
              </a:defRPr>
            </a:lvl1pPr>
            <a:lvl2pPr>
              <a:spcBef>
                <a:spcPts val="0"/>
              </a:spcBef>
              <a:buFontTx/>
              <a:buNone/>
              <a:defRPr sz="1800" b="1">
                <a:latin typeface="Arial"/>
                <a:cs typeface="Arial"/>
              </a:defRPr>
            </a:lvl2pPr>
            <a:lvl3pPr>
              <a:spcBef>
                <a:spcPts val="0"/>
              </a:spcBef>
              <a:buFontTx/>
              <a:buNone/>
              <a:defRPr sz="1800" b="1">
                <a:latin typeface="Arial"/>
                <a:cs typeface="Arial"/>
              </a:defRPr>
            </a:lvl3pPr>
            <a:lvl4pPr>
              <a:spcBef>
                <a:spcPts val="0"/>
              </a:spcBef>
              <a:buFontTx/>
              <a:buNone/>
              <a:defRPr sz="1800" b="1">
                <a:latin typeface="Arial"/>
                <a:cs typeface="Arial"/>
              </a:defRPr>
            </a:lvl4pPr>
            <a:lvl5pPr>
              <a:spcBef>
                <a:spcPts val="0"/>
              </a:spcBef>
              <a:buFontTx/>
              <a:buNone/>
              <a:defRPr sz="1800" b="1">
                <a:latin typeface="Arial"/>
                <a:cs typeface="Arial"/>
              </a:defRPr>
            </a:lvl5pPr>
          </a:lstStyle>
          <a:p>
            <a:pPr lvl="0"/>
            <a:r>
              <a:rPr lang="en-GB" noProof="0"/>
              <a:t>Modifiez les styles du texte du masque</a:t>
            </a:r>
          </a:p>
        </p:txBody>
      </p:sp>
      <p:sp>
        <p:nvSpPr>
          <p:cNvPr id="10" name="Segnaposto testo 9"/>
          <p:cNvSpPr>
            <a:spLocks noGrp="1"/>
          </p:cNvSpPr>
          <p:nvPr>
            <p:ph type="body" sz="quarter" idx="15" hasCustomPrompt="1"/>
          </p:nvPr>
        </p:nvSpPr>
        <p:spPr>
          <a:xfrm>
            <a:off x="955025" y="1591572"/>
            <a:ext cx="4321825" cy="732528"/>
          </a:xfrm>
          <a:prstGeom prst="rect">
            <a:avLst/>
          </a:prstGeom>
        </p:spPr>
        <p:txBody>
          <a:bodyPr vert="horz" lIns="0" tIns="0" rIns="0" bIns="0"/>
          <a:lstStyle>
            <a:lvl1pPr marL="0" indent="0" algn="r">
              <a:spcBef>
                <a:spcPts val="0"/>
              </a:spcBef>
              <a:buFontTx/>
              <a:buNone/>
              <a:defRPr sz="1100">
                <a:solidFill>
                  <a:schemeClr val="tx2"/>
                </a:solidFill>
                <a:latin typeface="Arial"/>
                <a:cs typeface="Arial"/>
              </a:defRPr>
            </a:lvl1pPr>
            <a:lvl2pPr>
              <a:spcBef>
                <a:spcPts val="0"/>
              </a:spcBef>
              <a:buFontTx/>
              <a:buNone/>
              <a:defRPr sz="1100">
                <a:latin typeface="Arial"/>
                <a:cs typeface="Arial"/>
              </a:defRPr>
            </a:lvl2pPr>
            <a:lvl3pPr>
              <a:spcBef>
                <a:spcPts val="0"/>
              </a:spcBef>
              <a:buFontTx/>
              <a:buNone/>
              <a:defRPr sz="1100">
                <a:latin typeface="Arial"/>
                <a:cs typeface="Arial"/>
              </a:defRPr>
            </a:lvl3pPr>
            <a:lvl4pPr>
              <a:spcBef>
                <a:spcPts val="0"/>
              </a:spcBef>
              <a:buFontTx/>
              <a:buNone/>
              <a:defRPr sz="1100">
                <a:latin typeface="Arial"/>
                <a:cs typeface="Arial"/>
              </a:defRPr>
            </a:lvl4pPr>
            <a:lvl5pPr>
              <a:spcBef>
                <a:spcPts val="0"/>
              </a:spcBef>
              <a:buFontTx/>
              <a:buNone/>
              <a:defRPr sz="1100">
                <a:latin typeface="Arial"/>
                <a:cs typeface="Arial"/>
              </a:defRPr>
            </a:lvl5pPr>
          </a:lstStyle>
          <a:p>
            <a:pPr lvl="0"/>
            <a:r>
              <a:rPr lang="en-GB" noProof="0"/>
              <a:t>Modifiez les styles du texte du masque</a:t>
            </a:r>
          </a:p>
        </p:txBody>
      </p:sp>
      <p:sp>
        <p:nvSpPr>
          <p:cNvPr id="12" name="Segnaposto immagine 11"/>
          <p:cNvSpPr>
            <a:spLocks noGrp="1"/>
          </p:cNvSpPr>
          <p:nvPr>
            <p:ph type="pic" sz="quarter" idx="17"/>
          </p:nvPr>
        </p:nvSpPr>
        <p:spPr>
          <a:xfrm>
            <a:off x="5525612" y="1591573"/>
            <a:ext cx="5709175" cy="2936369"/>
          </a:xfrm>
          <a:prstGeom prst="rect">
            <a:avLst/>
          </a:prstGeom>
        </p:spPr>
        <p:txBody>
          <a:bodyPr vert="horz"/>
          <a:lstStyle>
            <a:lvl1pPr>
              <a:buFontTx/>
              <a:buNone/>
              <a:defRPr sz="900"/>
            </a:lvl1pPr>
          </a:lstStyle>
          <a:p>
            <a:r>
              <a:rPr lang="en-GB" noProof="0"/>
              <a:t>Cliquez sur l'icône pour ajouter une image</a:t>
            </a:r>
          </a:p>
        </p:txBody>
      </p:sp>
      <p:sp>
        <p:nvSpPr>
          <p:cNvPr id="24" name="Segnaposto testo 23"/>
          <p:cNvSpPr>
            <a:spLocks noGrp="1"/>
          </p:cNvSpPr>
          <p:nvPr>
            <p:ph type="body" sz="quarter" idx="19" hasCustomPrompt="1"/>
          </p:nvPr>
        </p:nvSpPr>
        <p:spPr>
          <a:xfrm>
            <a:off x="955025" y="4970476"/>
            <a:ext cx="10293999" cy="1342253"/>
          </a:xfrm>
          <a:prstGeom prst="rect">
            <a:avLst/>
          </a:prstGeom>
        </p:spPr>
        <p:txBody>
          <a:bodyPr vert="horz" lIns="0" tIns="0" rIns="0" bIns="0"/>
          <a:lstStyle>
            <a:lvl1pPr marL="0" indent="0">
              <a:spcBef>
                <a:spcPts val="0"/>
              </a:spcBef>
              <a:buFontTx/>
              <a:buNone/>
              <a:defRPr sz="1100">
                <a:solidFill>
                  <a:schemeClr val="tx2"/>
                </a:solidFill>
                <a:latin typeface="Arial"/>
                <a:cs typeface="Arial"/>
              </a:defRPr>
            </a:lvl1pPr>
            <a:lvl2pPr>
              <a:buFontTx/>
              <a:buNone/>
              <a:defRPr sz="1200">
                <a:solidFill>
                  <a:srgbClr val="676767"/>
                </a:solidFill>
                <a:latin typeface="Arial"/>
                <a:cs typeface="Arial"/>
              </a:defRPr>
            </a:lvl2pPr>
            <a:lvl3pPr>
              <a:buFontTx/>
              <a:buNone/>
              <a:defRPr sz="1200">
                <a:solidFill>
                  <a:srgbClr val="676767"/>
                </a:solidFill>
                <a:latin typeface="Arial"/>
                <a:cs typeface="Arial"/>
              </a:defRPr>
            </a:lvl3pPr>
            <a:lvl4pPr>
              <a:buFontTx/>
              <a:buNone/>
              <a:defRPr sz="1200">
                <a:solidFill>
                  <a:srgbClr val="676767"/>
                </a:solidFill>
                <a:latin typeface="Arial"/>
                <a:cs typeface="Arial"/>
              </a:defRPr>
            </a:lvl4pPr>
            <a:lvl5pPr>
              <a:buFontTx/>
              <a:buNone/>
              <a:defRPr sz="1200">
                <a:solidFill>
                  <a:srgbClr val="676767"/>
                </a:solidFill>
                <a:latin typeface="Arial"/>
                <a:cs typeface="Arial"/>
              </a:defRPr>
            </a:lvl5pPr>
          </a:lstStyle>
          <a:p>
            <a:pPr lvl="0"/>
            <a:r>
              <a:rPr lang="en-GB" noProof="0"/>
              <a:t>Modifiez les styles du texte du masque</a:t>
            </a:r>
          </a:p>
        </p:txBody>
      </p:sp>
      <p:grpSp>
        <p:nvGrpSpPr>
          <p:cNvPr id="11" name="Groupe 10"/>
          <p:cNvGrpSpPr/>
          <p:nvPr userDrawn="1"/>
        </p:nvGrpSpPr>
        <p:grpSpPr>
          <a:xfrm>
            <a:off x="955025" y="2376362"/>
            <a:ext cx="4321826" cy="230832"/>
            <a:chOff x="1283853" y="2470092"/>
            <a:chExt cx="3510358" cy="230832"/>
          </a:xfrm>
        </p:grpSpPr>
        <p:grpSp>
          <p:nvGrpSpPr>
            <p:cNvPr id="26" name="Gruppo 30"/>
            <p:cNvGrpSpPr/>
            <p:nvPr userDrawn="1"/>
          </p:nvGrpSpPr>
          <p:grpSpPr>
            <a:xfrm>
              <a:off x="1283853" y="2493683"/>
              <a:ext cx="3510358" cy="180000"/>
              <a:chOff x="441848" y="2971800"/>
              <a:chExt cx="3255011" cy="180000"/>
            </a:xfrm>
          </p:grpSpPr>
          <p:sp>
            <p:nvSpPr>
              <p:cNvPr id="29" name="Rettangolo arrotondato 31"/>
              <p:cNvSpPr/>
              <p:nvPr userDrawn="1"/>
            </p:nvSpPr>
            <p:spPr>
              <a:xfrm>
                <a:off x="498475" y="2971800"/>
                <a:ext cx="3110864" cy="180000"/>
              </a:xfrm>
              <a:prstGeom prst="roundRect">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800" noProof="0"/>
              </a:p>
            </p:txBody>
          </p:sp>
          <p:grpSp>
            <p:nvGrpSpPr>
              <p:cNvPr id="30" name="Gruppo 32"/>
              <p:cNvGrpSpPr/>
              <p:nvPr userDrawn="1"/>
            </p:nvGrpSpPr>
            <p:grpSpPr>
              <a:xfrm>
                <a:off x="441848" y="2971800"/>
                <a:ext cx="3255011" cy="180000"/>
                <a:chOff x="360000" y="2971800"/>
                <a:chExt cx="3255011" cy="180000"/>
              </a:xfrm>
            </p:grpSpPr>
            <p:sp>
              <p:nvSpPr>
                <p:cNvPr id="31" name="Ovale 33"/>
                <p:cNvSpPr/>
                <p:nvPr userDrawn="1"/>
              </p:nvSpPr>
              <p:spPr>
                <a:xfrm>
                  <a:off x="360000" y="2971800"/>
                  <a:ext cx="180000" cy="180000"/>
                </a:xfrm>
                <a:prstGeom prst="ellipse">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p>
              </p:txBody>
            </p:sp>
            <p:sp>
              <p:nvSpPr>
                <p:cNvPr id="32" name="Ovale 34"/>
                <p:cNvSpPr/>
                <p:nvPr userDrawn="1"/>
              </p:nvSpPr>
              <p:spPr>
                <a:xfrm>
                  <a:off x="3435011" y="2971800"/>
                  <a:ext cx="180000" cy="180000"/>
                </a:xfrm>
                <a:prstGeom prst="ellipse">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p>
              </p:txBody>
            </p:sp>
          </p:grpSp>
        </p:grpSp>
        <p:sp>
          <p:nvSpPr>
            <p:cNvPr id="5" name="Ellipse 4"/>
            <p:cNvSpPr/>
            <p:nvPr userDrawn="1"/>
          </p:nvSpPr>
          <p:spPr>
            <a:xfrm>
              <a:off x="1351842" y="2532166"/>
              <a:ext cx="87722" cy="108000"/>
            </a:xfrm>
            <a:prstGeom prst="ellipse">
              <a:avLst/>
            </a:prstGeom>
            <a:solidFill>
              <a:schemeClr val="accent2"/>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b="1" noProof="0">
                <a:solidFill>
                  <a:schemeClr val="bg1"/>
                </a:solidFill>
              </a:endParaRPr>
            </a:p>
          </p:txBody>
        </p:sp>
        <p:sp>
          <p:nvSpPr>
            <p:cNvPr id="36" name="ZoneTexte 35"/>
            <p:cNvSpPr txBox="1"/>
            <p:nvPr userDrawn="1"/>
          </p:nvSpPr>
          <p:spPr>
            <a:xfrm>
              <a:off x="1493166" y="2470092"/>
              <a:ext cx="1714500" cy="230832"/>
            </a:xfrm>
            <a:prstGeom prst="rect">
              <a:avLst/>
            </a:prstGeom>
            <a:noFill/>
          </p:spPr>
          <p:txBody>
            <a:bodyPr wrap="square" rtlCol="0">
              <a:spAutoFit/>
            </a:bodyPr>
            <a:lstStyle/>
            <a:p>
              <a:pPr marL="0" lvl="0" indent="0" algn="l" defTabSz="457183" rtl="0" eaLnBrk="1" latinLnBrk="0" hangingPunct="1">
                <a:spcBef>
                  <a:spcPts val="0"/>
                </a:spcBef>
                <a:buClr>
                  <a:schemeClr val="accent2"/>
                </a:buClr>
                <a:buSzPct val="200000"/>
                <a:buFont typeface="Arial" panose="020B0604020202020204" pitchFamily="34" charset="0"/>
                <a:buNone/>
              </a:pPr>
              <a:r>
                <a:rPr lang="en-GB" sz="900" b="1" kern="1200" noProof="0">
                  <a:solidFill>
                    <a:schemeClr val="bg1"/>
                  </a:solidFill>
                  <a:latin typeface="+mn-lt"/>
                  <a:ea typeface="+mn-ea"/>
                  <a:cs typeface="Arial"/>
                </a:rPr>
                <a:t>METHODOLOGY</a:t>
              </a:r>
              <a:endParaRPr lang="en-GB" sz="900" b="1" kern="1200" noProof="0">
                <a:solidFill>
                  <a:schemeClr val="bg1"/>
                </a:solidFill>
                <a:latin typeface="Arial"/>
                <a:ea typeface="+mn-ea"/>
                <a:cs typeface="Arial"/>
              </a:endParaRPr>
            </a:p>
          </p:txBody>
        </p:sp>
      </p:grpSp>
      <p:sp>
        <p:nvSpPr>
          <p:cNvPr id="37" name="object 4"/>
          <p:cNvSpPr/>
          <p:nvPr userDrawn="1"/>
        </p:nvSpPr>
        <p:spPr>
          <a:xfrm>
            <a:off x="955026" y="1482978"/>
            <a:ext cx="4321824" cy="234182"/>
          </a:xfrm>
          <a:custGeom>
            <a:avLst/>
            <a:gdLst/>
            <a:ahLst/>
            <a:cxnLst/>
            <a:rect l="l" t="t" r="r" b="b"/>
            <a:pathLst>
              <a:path w="7152640">
                <a:moveTo>
                  <a:pt x="7152398" y="0"/>
                </a:moveTo>
                <a:lnTo>
                  <a:pt x="0" y="0"/>
                </a:lnTo>
              </a:path>
            </a:pathLst>
          </a:custGeom>
          <a:ln w="38100" cap="rnd">
            <a:solidFill>
              <a:schemeClr val="accent3">
                <a:lumMod val="40000"/>
                <a:lumOff val="60000"/>
              </a:schemeClr>
            </a:solidFill>
          </a:ln>
        </p:spPr>
        <p:txBody>
          <a:bodyPr wrap="square" lIns="0" tIns="0" rIns="0" bIns="0" rtlCol="0"/>
          <a:lstStyle/>
          <a:p>
            <a:endParaRPr lang="en-GB" sz="1800" noProof="0"/>
          </a:p>
        </p:txBody>
      </p:sp>
      <p:sp>
        <p:nvSpPr>
          <p:cNvPr id="38" name="object 4"/>
          <p:cNvSpPr/>
          <p:nvPr userDrawn="1"/>
        </p:nvSpPr>
        <p:spPr>
          <a:xfrm>
            <a:off x="5555564" y="1482978"/>
            <a:ext cx="5426385" cy="234182"/>
          </a:xfrm>
          <a:custGeom>
            <a:avLst/>
            <a:gdLst/>
            <a:ahLst/>
            <a:cxnLst/>
            <a:rect l="l" t="t" r="r" b="b"/>
            <a:pathLst>
              <a:path w="7152640">
                <a:moveTo>
                  <a:pt x="7152398" y="0"/>
                </a:moveTo>
                <a:lnTo>
                  <a:pt x="0" y="0"/>
                </a:lnTo>
              </a:path>
            </a:pathLst>
          </a:custGeom>
          <a:ln w="38100" cap="rnd">
            <a:solidFill>
              <a:schemeClr val="accent3">
                <a:lumMod val="40000"/>
                <a:lumOff val="60000"/>
              </a:schemeClr>
            </a:solidFill>
          </a:ln>
        </p:spPr>
        <p:txBody>
          <a:bodyPr wrap="square" lIns="0" tIns="0" rIns="0" bIns="0" rtlCol="0"/>
          <a:lstStyle/>
          <a:p>
            <a:endParaRPr lang="en-GB" sz="1800" noProof="0"/>
          </a:p>
        </p:txBody>
      </p:sp>
      <p:grpSp>
        <p:nvGrpSpPr>
          <p:cNvPr id="13" name="Groupe 12"/>
          <p:cNvGrpSpPr/>
          <p:nvPr userDrawn="1"/>
        </p:nvGrpSpPr>
        <p:grpSpPr>
          <a:xfrm>
            <a:off x="955025" y="4608092"/>
            <a:ext cx="4344736" cy="230832"/>
            <a:chOff x="1283853" y="4860867"/>
            <a:chExt cx="3528967" cy="230832"/>
          </a:xfrm>
        </p:grpSpPr>
        <p:grpSp>
          <p:nvGrpSpPr>
            <p:cNvPr id="52" name="Gruppo 30"/>
            <p:cNvGrpSpPr/>
            <p:nvPr userDrawn="1"/>
          </p:nvGrpSpPr>
          <p:grpSpPr>
            <a:xfrm>
              <a:off x="1283853" y="4884458"/>
              <a:ext cx="3528967" cy="181048"/>
              <a:chOff x="441848" y="2971800"/>
              <a:chExt cx="3272267" cy="181048"/>
            </a:xfrm>
            <a:solidFill>
              <a:schemeClr val="accent2"/>
            </a:solidFill>
          </p:grpSpPr>
          <p:sp>
            <p:nvSpPr>
              <p:cNvPr id="55" name="Rettangolo arrotondato 31"/>
              <p:cNvSpPr/>
              <p:nvPr userDrawn="1"/>
            </p:nvSpPr>
            <p:spPr>
              <a:xfrm>
                <a:off x="498475" y="2972848"/>
                <a:ext cx="3134299" cy="1800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800" noProof="0"/>
              </a:p>
            </p:txBody>
          </p:sp>
          <p:grpSp>
            <p:nvGrpSpPr>
              <p:cNvPr id="56" name="Gruppo 32"/>
              <p:cNvGrpSpPr/>
              <p:nvPr userDrawn="1"/>
            </p:nvGrpSpPr>
            <p:grpSpPr>
              <a:xfrm>
                <a:off x="441848" y="2971800"/>
                <a:ext cx="3272267" cy="181048"/>
                <a:chOff x="360000" y="2971800"/>
                <a:chExt cx="3272267" cy="181048"/>
              </a:xfrm>
              <a:grpFill/>
            </p:grpSpPr>
            <p:sp>
              <p:nvSpPr>
                <p:cNvPr id="57" name="Ovale 33"/>
                <p:cNvSpPr/>
                <p:nvPr userDrawn="1"/>
              </p:nvSpPr>
              <p:spPr>
                <a:xfrm>
                  <a:off x="360000" y="2971800"/>
                  <a:ext cx="180000" cy="18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p>
              </p:txBody>
            </p:sp>
            <p:sp>
              <p:nvSpPr>
                <p:cNvPr id="58" name="Ovale 34"/>
                <p:cNvSpPr/>
                <p:nvPr userDrawn="1"/>
              </p:nvSpPr>
              <p:spPr>
                <a:xfrm>
                  <a:off x="3469585" y="2972848"/>
                  <a:ext cx="162682" cy="18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p>
              </p:txBody>
            </p:sp>
          </p:grpSp>
        </p:grpSp>
        <p:sp>
          <p:nvSpPr>
            <p:cNvPr id="53" name="Ellipse 52"/>
            <p:cNvSpPr/>
            <p:nvPr userDrawn="1"/>
          </p:nvSpPr>
          <p:spPr>
            <a:xfrm>
              <a:off x="1351842" y="4925322"/>
              <a:ext cx="87722" cy="108000"/>
            </a:xfrm>
            <a:prstGeom prst="ellipse">
              <a:avLst/>
            </a:prstGeom>
            <a:solidFill>
              <a:srgbClr val="266730"/>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b="1" noProof="0">
                <a:solidFill>
                  <a:schemeClr val="bg1"/>
                </a:solidFill>
              </a:endParaRPr>
            </a:p>
          </p:txBody>
        </p:sp>
        <p:sp>
          <p:nvSpPr>
            <p:cNvPr id="54" name="ZoneTexte 53"/>
            <p:cNvSpPr txBox="1"/>
            <p:nvPr userDrawn="1"/>
          </p:nvSpPr>
          <p:spPr>
            <a:xfrm>
              <a:off x="1493166" y="4860867"/>
              <a:ext cx="1714500" cy="230832"/>
            </a:xfrm>
            <a:prstGeom prst="rect">
              <a:avLst/>
            </a:prstGeom>
            <a:noFill/>
          </p:spPr>
          <p:txBody>
            <a:bodyPr wrap="square" rtlCol="0">
              <a:spAutoFit/>
            </a:bodyPr>
            <a:lstStyle/>
            <a:p>
              <a:pPr marL="0" lvl="0" indent="0" algn="l" defTabSz="457183" rtl="0" eaLnBrk="1" latinLnBrk="0" hangingPunct="1">
                <a:spcBef>
                  <a:spcPts val="0"/>
                </a:spcBef>
                <a:buClr>
                  <a:schemeClr val="accent2"/>
                </a:buClr>
                <a:buSzPct val="200000"/>
                <a:buFont typeface="Arial" panose="020B0604020202020204" pitchFamily="34" charset="0"/>
                <a:buNone/>
              </a:pPr>
              <a:r>
                <a:rPr lang="en-GB" sz="900" b="1" kern="1200" noProof="0">
                  <a:solidFill>
                    <a:schemeClr val="bg1"/>
                  </a:solidFill>
                  <a:latin typeface="+mn-lt"/>
                  <a:ea typeface="+mn-ea"/>
                  <a:cs typeface="Arial"/>
                </a:rPr>
                <a:t>RESULTS</a:t>
              </a:r>
              <a:endParaRPr lang="en-GB" sz="900" b="1" kern="1200" noProof="0">
                <a:solidFill>
                  <a:schemeClr val="bg1"/>
                </a:solidFill>
                <a:latin typeface="Arial"/>
                <a:ea typeface="+mn-ea"/>
                <a:cs typeface="Arial"/>
              </a:endParaRPr>
            </a:p>
          </p:txBody>
        </p:sp>
      </p:grpSp>
      <p:sp>
        <p:nvSpPr>
          <p:cNvPr id="59" name="object 4"/>
          <p:cNvSpPr/>
          <p:nvPr userDrawn="1"/>
        </p:nvSpPr>
        <p:spPr>
          <a:xfrm>
            <a:off x="5525612" y="4728397"/>
            <a:ext cx="5692120" cy="234182"/>
          </a:xfrm>
          <a:custGeom>
            <a:avLst/>
            <a:gdLst/>
            <a:ahLst/>
            <a:cxnLst/>
            <a:rect l="l" t="t" r="r" b="b"/>
            <a:pathLst>
              <a:path w="7152640">
                <a:moveTo>
                  <a:pt x="7152398" y="0"/>
                </a:moveTo>
                <a:lnTo>
                  <a:pt x="0" y="0"/>
                </a:lnTo>
              </a:path>
            </a:pathLst>
          </a:custGeom>
          <a:ln w="38100" cap="rnd">
            <a:solidFill>
              <a:schemeClr val="accent3">
                <a:lumMod val="40000"/>
                <a:lumOff val="60000"/>
              </a:schemeClr>
            </a:solidFill>
          </a:ln>
        </p:spPr>
        <p:txBody>
          <a:bodyPr wrap="square" lIns="0" tIns="0" rIns="0" bIns="0" rtlCol="0"/>
          <a:lstStyle/>
          <a:p>
            <a:endParaRPr lang="en-GB" sz="1800" noProof="0"/>
          </a:p>
        </p:txBody>
      </p:sp>
      <p:sp>
        <p:nvSpPr>
          <p:cNvPr id="27" name="Espace réservé du titre 2">
            <a:extLst>
              <a:ext uri="{FF2B5EF4-FFF2-40B4-BE49-F238E27FC236}">
                <a16:creationId xmlns:a16="http://schemas.microsoft.com/office/drawing/2014/main" id="{F675F3D8-AA13-49A2-9AE1-220F71F99560}"/>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a:t>Modifiez le style du titre</a:t>
            </a:r>
            <a:endParaRPr lang="en-US"/>
          </a:p>
        </p:txBody>
      </p:sp>
    </p:spTree>
    <p:extLst>
      <p:ext uri="{BB962C8B-B14F-4D97-AF65-F5344CB8AC3E}">
        <p14:creationId xmlns:p14="http://schemas.microsoft.com/office/powerpoint/2010/main" val="16560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No Content">
    <p:spTree>
      <p:nvGrpSpPr>
        <p:cNvPr id="1" name=""/>
        <p:cNvGrpSpPr/>
        <p:nvPr/>
      </p:nvGrpSpPr>
      <p:grpSpPr>
        <a:xfrm>
          <a:off x="0" y="0"/>
          <a:ext cx="0" cy="0"/>
          <a:chOff x="0" y="0"/>
          <a:chExt cx="0" cy="0"/>
        </a:xfrm>
      </p:grpSpPr>
      <p:sp>
        <p:nvSpPr>
          <p:cNvPr id="51" name="Rectangle à coins arrondis 57"/>
          <p:cNvSpPr/>
          <p:nvPr userDrawn="1"/>
        </p:nvSpPr>
        <p:spPr bwMode="auto">
          <a:xfrm>
            <a:off x="8274909" y="4558434"/>
            <a:ext cx="2952000" cy="1747299"/>
          </a:xfrm>
          <a:prstGeom prst="roundRect">
            <a:avLst>
              <a:gd name="adj" fmla="val 8865"/>
            </a:avLst>
          </a:prstGeom>
          <a:solidFill>
            <a:schemeClr val="accent2">
              <a:lumMod val="40000"/>
              <a:lumOff val="60000"/>
            </a:schemeClr>
          </a:solidFill>
          <a:ln w="12700"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eaLnBrk="0" fontAlgn="base" hangingPunct="0">
              <a:spcBef>
                <a:spcPct val="0"/>
              </a:spcBef>
              <a:spcAft>
                <a:spcPct val="0"/>
              </a:spcAft>
            </a:pPr>
            <a:endParaRPr lang="fr-FR" sz="1600">
              <a:solidFill>
                <a:srgbClr val="000099"/>
              </a:solidFill>
            </a:endParaRPr>
          </a:p>
        </p:txBody>
      </p:sp>
      <p:sp>
        <p:nvSpPr>
          <p:cNvPr id="50" name="Rectangle à coins arrondis 54"/>
          <p:cNvSpPr/>
          <p:nvPr userDrawn="1"/>
        </p:nvSpPr>
        <p:spPr bwMode="auto">
          <a:xfrm>
            <a:off x="8274909" y="1445743"/>
            <a:ext cx="2952000" cy="2540731"/>
          </a:xfrm>
          <a:prstGeom prst="roundRect">
            <a:avLst>
              <a:gd name="adj" fmla="val 8865"/>
            </a:avLst>
          </a:prstGeom>
          <a:solidFill>
            <a:schemeClr val="accent3">
              <a:lumMod val="40000"/>
              <a:lumOff val="60000"/>
            </a:schemeClr>
          </a:solidFill>
          <a:ln w="12700"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eaLnBrk="0" fontAlgn="base" hangingPunct="0">
              <a:spcBef>
                <a:spcPct val="0"/>
              </a:spcBef>
              <a:spcAft>
                <a:spcPct val="0"/>
              </a:spcAft>
            </a:pPr>
            <a:endParaRPr lang="fr-FR" sz="1600">
              <a:solidFill>
                <a:srgbClr val="000099"/>
              </a:solidFill>
            </a:endParaRPr>
          </a:p>
        </p:txBody>
      </p:sp>
      <p:sp>
        <p:nvSpPr>
          <p:cNvPr id="45" name="Rectangle à coins arrondis 47"/>
          <p:cNvSpPr/>
          <p:nvPr userDrawn="1"/>
        </p:nvSpPr>
        <p:spPr bwMode="auto">
          <a:xfrm>
            <a:off x="3160008" y="1445733"/>
            <a:ext cx="5112000" cy="4860000"/>
          </a:xfrm>
          <a:prstGeom prst="roundRect">
            <a:avLst>
              <a:gd name="adj" fmla="val 5857"/>
            </a:avLst>
          </a:prstGeom>
          <a:solidFill>
            <a:srgbClr val="00BCB4">
              <a:alpha val="20000"/>
            </a:srgbClr>
          </a:solidFill>
          <a:ln w="12700"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lvl="0" defTabSz="913818"/>
            <a:endParaRPr lang="fr-FR" sz="1799">
              <a:solidFill>
                <a:srgbClr val="000099"/>
              </a:solidFill>
            </a:endParaRPr>
          </a:p>
        </p:txBody>
      </p:sp>
      <p:sp>
        <p:nvSpPr>
          <p:cNvPr id="41" name="Rectangle à coins arrondis 47"/>
          <p:cNvSpPr/>
          <p:nvPr userDrawn="1"/>
        </p:nvSpPr>
        <p:spPr bwMode="auto">
          <a:xfrm>
            <a:off x="936978" y="1445733"/>
            <a:ext cx="2232000" cy="4860000"/>
          </a:xfrm>
          <a:prstGeom prst="roundRect">
            <a:avLst>
              <a:gd name="adj" fmla="val 8865"/>
            </a:avLst>
          </a:prstGeom>
          <a:solidFill>
            <a:schemeClr val="tx2">
              <a:lumMod val="40000"/>
              <a:lumOff val="60000"/>
            </a:schemeClr>
          </a:solidFill>
          <a:ln w="12700"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eaLnBrk="0" fontAlgn="base" hangingPunct="0">
              <a:spcBef>
                <a:spcPct val="0"/>
              </a:spcBef>
              <a:spcAft>
                <a:spcPct val="0"/>
              </a:spcAft>
            </a:pPr>
            <a:endParaRPr lang="fr-FR" sz="1600">
              <a:solidFill>
                <a:srgbClr val="000099"/>
              </a:solidFill>
            </a:endParaRPr>
          </a:p>
        </p:txBody>
      </p:sp>
      <p:sp>
        <p:nvSpPr>
          <p:cNvPr id="16" name="Espace réservé du texte 15"/>
          <p:cNvSpPr>
            <a:spLocks noGrp="1"/>
          </p:cNvSpPr>
          <p:nvPr>
            <p:ph type="body" sz="quarter" idx="10"/>
          </p:nvPr>
        </p:nvSpPr>
        <p:spPr>
          <a:xfrm>
            <a:off x="936978" y="1445739"/>
            <a:ext cx="2232000" cy="4860000"/>
          </a:xfrm>
          <a:prstGeom prst="rect">
            <a:avLst/>
          </a:prstGeom>
        </p:spPr>
        <p:txBody>
          <a:bodyPr/>
          <a:lstStyle>
            <a:lvl1pPr marL="88869" indent="-88869">
              <a:defRPr sz="1100"/>
            </a:lvl1pPr>
            <a:lvl2pPr marL="268198" indent="-195196">
              <a:defRPr sz="1050"/>
            </a:lvl2pPr>
            <a:lvl3pPr>
              <a:defRPr sz="1050"/>
            </a:lvl3pPr>
            <a:lvl4pPr>
              <a:defRPr sz="1000"/>
            </a:lvl4pPr>
            <a:lvl5pPr marL="1828181" indent="0">
              <a:buNone/>
              <a:defRPr sz="1000"/>
            </a:lvl5pPr>
          </a:lstStyle>
          <a:p>
            <a:pPr lvl="0"/>
            <a:r>
              <a:rPr lang="fr-FR"/>
              <a:t>Modifier les styles du texte du masque</a:t>
            </a:r>
          </a:p>
          <a:p>
            <a:pPr lvl="1"/>
            <a:r>
              <a:rPr lang="fr-FR"/>
              <a:t>Deuxième niveau</a:t>
            </a:r>
          </a:p>
        </p:txBody>
      </p:sp>
      <p:sp>
        <p:nvSpPr>
          <p:cNvPr id="37" name="Rectangle à coins arrondis 48"/>
          <p:cNvSpPr/>
          <p:nvPr userDrawn="1"/>
        </p:nvSpPr>
        <p:spPr bwMode="auto">
          <a:xfrm>
            <a:off x="936978" y="1013818"/>
            <a:ext cx="2232000" cy="431910"/>
          </a:xfrm>
          <a:prstGeom prst="roundRect">
            <a:avLst/>
          </a:prstGeom>
          <a:solidFill>
            <a:schemeClr val="tx2"/>
          </a:solidFill>
          <a:ln w="28575"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eaLnBrk="0" fontAlgn="base" hangingPunct="0">
              <a:spcBef>
                <a:spcPct val="0"/>
              </a:spcBef>
              <a:spcAft>
                <a:spcPct val="0"/>
              </a:spcAft>
            </a:pPr>
            <a:r>
              <a:rPr lang="fr-FR" sz="1400" b="1" i="1">
                <a:solidFill>
                  <a:srgbClr val="FFFFFF"/>
                </a:solidFill>
              </a:rPr>
              <a:t>Objectifs </a:t>
            </a:r>
          </a:p>
        </p:txBody>
      </p:sp>
      <p:sp>
        <p:nvSpPr>
          <p:cNvPr id="38" name="Rectangle à coins arrondis 50"/>
          <p:cNvSpPr/>
          <p:nvPr userDrawn="1"/>
        </p:nvSpPr>
        <p:spPr bwMode="auto">
          <a:xfrm>
            <a:off x="3160008" y="1013818"/>
            <a:ext cx="5112000" cy="431910"/>
          </a:xfrm>
          <a:prstGeom prst="roundRect">
            <a:avLst/>
          </a:prstGeom>
          <a:solidFill>
            <a:schemeClr val="accent4"/>
          </a:solidFill>
          <a:ln w="28575"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a:r>
              <a:rPr lang="fr-FR" sz="1400" b="1" i="1">
                <a:solidFill>
                  <a:srgbClr val="FFFFFF"/>
                </a:solidFill>
              </a:rPr>
              <a:t>Méthodologie et illustrations</a:t>
            </a:r>
          </a:p>
        </p:txBody>
      </p:sp>
      <p:sp>
        <p:nvSpPr>
          <p:cNvPr id="39" name="Rectangle à coins arrondis 53"/>
          <p:cNvSpPr/>
          <p:nvPr userDrawn="1"/>
        </p:nvSpPr>
        <p:spPr bwMode="auto">
          <a:xfrm>
            <a:off x="8274909" y="1013818"/>
            <a:ext cx="2952000" cy="431910"/>
          </a:xfrm>
          <a:prstGeom prst="roundRect">
            <a:avLst/>
          </a:prstGeom>
          <a:solidFill>
            <a:schemeClr val="accent3"/>
          </a:solidFill>
          <a:ln w="28575"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a:r>
              <a:rPr lang="fr-FR" sz="1400" b="1" i="1">
                <a:solidFill>
                  <a:srgbClr val="FFFFFF"/>
                </a:solidFill>
              </a:rPr>
              <a:t>Facteurs Clés de Succès</a:t>
            </a:r>
          </a:p>
        </p:txBody>
      </p:sp>
      <p:sp>
        <p:nvSpPr>
          <p:cNvPr id="40" name="Rectangle à coins arrondis 56"/>
          <p:cNvSpPr/>
          <p:nvPr userDrawn="1"/>
        </p:nvSpPr>
        <p:spPr bwMode="auto">
          <a:xfrm>
            <a:off x="8274909" y="4058474"/>
            <a:ext cx="2952000" cy="431910"/>
          </a:xfrm>
          <a:prstGeom prst="roundRect">
            <a:avLst/>
          </a:prstGeom>
          <a:solidFill>
            <a:schemeClr val="accent2"/>
          </a:solidFill>
          <a:ln w="28575"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a:r>
              <a:rPr lang="fr-FR" sz="1400" b="1" i="1">
                <a:solidFill>
                  <a:srgbClr val="FFFFFF"/>
                </a:solidFill>
              </a:rPr>
              <a:t>Bénéfices</a:t>
            </a:r>
          </a:p>
        </p:txBody>
      </p:sp>
      <p:sp>
        <p:nvSpPr>
          <p:cNvPr id="46" name="Espace réservé du texte 15"/>
          <p:cNvSpPr>
            <a:spLocks noGrp="1"/>
          </p:cNvSpPr>
          <p:nvPr>
            <p:ph type="body" sz="quarter" idx="17"/>
          </p:nvPr>
        </p:nvSpPr>
        <p:spPr>
          <a:xfrm>
            <a:off x="3160008" y="1445739"/>
            <a:ext cx="5112000" cy="4860000"/>
          </a:xfrm>
          <a:prstGeom prst="rect">
            <a:avLst/>
          </a:prstGeom>
        </p:spPr>
        <p:txBody>
          <a:bodyPr/>
          <a:lstStyle>
            <a:lvl1pPr marL="88869" indent="-88869">
              <a:defRPr sz="1100"/>
            </a:lvl1pPr>
            <a:lvl2pPr marL="268198" indent="-195196">
              <a:defRPr sz="1050"/>
            </a:lvl2pPr>
            <a:lvl3pPr>
              <a:defRPr sz="1050"/>
            </a:lvl3pPr>
            <a:lvl4pPr>
              <a:defRPr sz="1000"/>
            </a:lvl4pPr>
            <a:lvl5pPr marL="1828181" indent="0">
              <a:buNone/>
              <a:defRPr sz="1000"/>
            </a:lvl5pPr>
          </a:lstStyle>
          <a:p>
            <a:pPr lvl="0"/>
            <a:r>
              <a:rPr lang="fr-FR"/>
              <a:t>Modifier les styles du texte du masque</a:t>
            </a:r>
          </a:p>
          <a:p>
            <a:pPr lvl="1"/>
            <a:r>
              <a:rPr lang="fr-FR"/>
              <a:t>Deuxième niveau</a:t>
            </a:r>
          </a:p>
        </p:txBody>
      </p:sp>
      <p:sp>
        <p:nvSpPr>
          <p:cNvPr id="52" name="Espace réservé du texte 15"/>
          <p:cNvSpPr>
            <a:spLocks noGrp="1"/>
          </p:cNvSpPr>
          <p:nvPr>
            <p:ph type="body" sz="quarter" idx="18"/>
          </p:nvPr>
        </p:nvSpPr>
        <p:spPr>
          <a:xfrm>
            <a:off x="8274909" y="1445733"/>
            <a:ext cx="2952000" cy="2540730"/>
          </a:xfrm>
          <a:prstGeom prst="rect">
            <a:avLst/>
          </a:prstGeom>
        </p:spPr>
        <p:txBody>
          <a:bodyPr/>
          <a:lstStyle>
            <a:lvl1pPr marL="88869" indent="-88869">
              <a:defRPr sz="1100"/>
            </a:lvl1pPr>
            <a:lvl2pPr marL="268198" indent="-195196">
              <a:defRPr sz="1050"/>
            </a:lvl2pPr>
            <a:lvl3pPr>
              <a:defRPr sz="1050"/>
            </a:lvl3pPr>
            <a:lvl4pPr>
              <a:defRPr sz="1000"/>
            </a:lvl4pPr>
            <a:lvl5pPr marL="1828181" indent="0">
              <a:buNone/>
              <a:defRPr sz="1000"/>
            </a:lvl5pPr>
          </a:lstStyle>
          <a:p>
            <a:pPr lvl="0"/>
            <a:r>
              <a:rPr lang="fr-FR"/>
              <a:t>Modifier les styles du texte du masque</a:t>
            </a:r>
          </a:p>
          <a:p>
            <a:pPr lvl="1"/>
            <a:r>
              <a:rPr lang="fr-FR"/>
              <a:t>Deuxième niveau</a:t>
            </a:r>
          </a:p>
        </p:txBody>
      </p:sp>
      <p:sp>
        <p:nvSpPr>
          <p:cNvPr id="55" name="Espace réservé du texte 15"/>
          <p:cNvSpPr>
            <a:spLocks noGrp="1"/>
          </p:cNvSpPr>
          <p:nvPr>
            <p:ph type="body" sz="quarter" idx="19"/>
          </p:nvPr>
        </p:nvSpPr>
        <p:spPr>
          <a:xfrm>
            <a:off x="8274909" y="4558434"/>
            <a:ext cx="2952000" cy="1747299"/>
          </a:xfrm>
          <a:prstGeom prst="rect">
            <a:avLst/>
          </a:prstGeom>
        </p:spPr>
        <p:txBody>
          <a:bodyPr/>
          <a:lstStyle>
            <a:lvl1pPr marL="88869" indent="-88869">
              <a:defRPr sz="1100"/>
            </a:lvl1pPr>
            <a:lvl2pPr marL="268198" indent="-195196">
              <a:defRPr sz="1050"/>
            </a:lvl2pPr>
            <a:lvl3pPr>
              <a:defRPr sz="1050"/>
            </a:lvl3pPr>
            <a:lvl4pPr>
              <a:defRPr sz="1000"/>
            </a:lvl4pPr>
            <a:lvl5pPr marL="1828181" indent="0">
              <a:buNone/>
              <a:defRPr sz="1000"/>
            </a:lvl5pPr>
          </a:lstStyle>
          <a:p>
            <a:pPr lvl="0"/>
            <a:r>
              <a:rPr lang="fr-FR"/>
              <a:t>Modifier les styles du texte du masque</a:t>
            </a:r>
          </a:p>
          <a:p>
            <a:pPr lvl="1"/>
            <a:r>
              <a:rPr lang="fr-FR"/>
              <a:t>Deuxième niveau</a:t>
            </a:r>
          </a:p>
        </p:txBody>
      </p:sp>
      <p:sp>
        <p:nvSpPr>
          <p:cNvPr id="15" name="Espace réservé du titre 2">
            <a:extLst>
              <a:ext uri="{FF2B5EF4-FFF2-40B4-BE49-F238E27FC236}">
                <a16:creationId xmlns:a16="http://schemas.microsoft.com/office/drawing/2014/main" id="{0EB0B457-84F1-4946-B096-3D416FE6F975}"/>
              </a:ext>
            </a:extLst>
          </p:cNvPr>
          <p:cNvSpPr>
            <a:spLocks noGrp="1"/>
          </p:cNvSpPr>
          <p:nvPr>
            <p:ph type="title" hasCustomPrompt="1"/>
          </p:nvPr>
        </p:nvSpPr>
        <p:spPr>
          <a:xfrm>
            <a:off x="955026" y="221781"/>
            <a:ext cx="10281948" cy="684000"/>
          </a:xfrm>
          <a:prstGeom prst="rect">
            <a:avLst/>
          </a:prstGeom>
        </p:spPr>
        <p:txBody>
          <a:bodyPr lIns="36000" tIns="0" rIns="0" bIns="0" anchor="ctr" anchorCtr="0"/>
          <a:lstStyle>
            <a:lvl1pPr>
              <a:defRPr/>
            </a:lvl1pPr>
          </a:lstStyle>
          <a:p>
            <a:pPr marL="0" lvl="0"/>
            <a:r>
              <a:rPr lang="fr-FR"/>
              <a:t>Module Lean</a:t>
            </a:r>
            <a:endParaRPr lang="en-US"/>
          </a:p>
        </p:txBody>
      </p:sp>
    </p:spTree>
    <p:extLst>
      <p:ext uri="{BB962C8B-B14F-4D97-AF65-F5344CB8AC3E}">
        <p14:creationId xmlns:p14="http://schemas.microsoft.com/office/powerpoint/2010/main" val="2466176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No Content">
    <p:spTree>
      <p:nvGrpSpPr>
        <p:cNvPr id="1" name=""/>
        <p:cNvGrpSpPr/>
        <p:nvPr/>
      </p:nvGrpSpPr>
      <p:grpSpPr>
        <a:xfrm>
          <a:off x="0" y="0"/>
          <a:ext cx="0" cy="0"/>
          <a:chOff x="0" y="0"/>
          <a:chExt cx="0" cy="0"/>
        </a:xfrm>
      </p:grpSpPr>
      <p:sp>
        <p:nvSpPr>
          <p:cNvPr id="51" name="Rectangle à coins arrondis 57"/>
          <p:cNvSpPr/>
          <p:nvPr userDrawn="1"/>
        </p:nvSpPr>
        <p:spPr bwMode="auto">
          <a:xfrm>
            <a:off x="8274909" y="4558434"/>
            <a:ext cx="2952000" cy="1747299"/>
          </a:xfrm>
          <a:prstGeom prst="roundRect">
            <a:avLst>
              <a:gd name="adj" fmla="val 8865"/>
            </a:avLst>
          </a:prstGeom>
          <a:solidFill>
            <a:schemeClr val="accent2">
              <a:lumMod val="40000"/>
              <a:lumOff val="60000"/>
            </a:schemeClr>
          </a:solidFill>
          <a:ln w="12700"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eaLnBrk="0" fontAlgn="base" hangingPunct="0">
              <a:spcBef>
                <a:spcPct val="0"/>
              </a:spcBef>
              <a:spcAft>
                <a:spcPct val="0"/>
              </a:spcAft>
            </a:pPr>
            <a:endParaRPr lang="en-GB" sz="1600">
              <a:solidFill>
                <a:srgbClr val="000099"/>
              </a:solidFill>
            </a:endParaRPr>
          </a:p>
        </p:txBody>
      </p:sp>
      <p:sp>
        <p:nvSpPr>
          <p:cNvPr id="50" name="Rectangle à coins arrondis 54"/>
          <p:cNvSpPr/>
          <p:nvPr userDrawn="1"/>
        </p:nvSpPr>
        <p:spPr bwMode="auto">
          <a:xfrm>
            <a:off x="8274909" y="1445743"/>
            <a:ext cx="2952000" cy="2540731"/>
          </a:xfrm>
          <a:prstGeom prst="roundRect">
            <a:avLst>
              <a:gd name="adj" fmla="val 8865"/>
            </a:avLst>
          </a:prstGeom>
          <a:solidFill>
            <a:schemeClr val="accent3">
              <a:lumMod val="40000"/>
              <a:lumOff val="60000"/>
            </a:schemeClr>
          </a:solidFill>
          <a:ln w="12700"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eaLnBrk="0" fontAlgn="base" hangingPunct="0">
              <a:spcBef>
                <a:spcPct val="0"/>
              </a:spcBef>
              <a:spcAft>
                <a:spcPct val="0"/>
              </a:spcAft>
            </a:pPr>
            <a:endParaRPr lang="en-GB" sz="1600">
              <a:solidFill>
                <a:srgbClr val="000099"/>
              </a:solidFill>
            </a:endParaRPr>
          </a:p>
        </p:txBody>
      </p:sp>
      <p:sp>
        <p:nvSpPr>
          <p:cNvPr id="45" name="Rectangle à coins arrondis 47"/>
          <p:cNvSpPr/>
          <p:nvPr userDrawn="1"/>
        </p:nvSpPr>
        <p:spPr bwMode="auto">
          <a:xfrm>
            <a:off x="3160008" y="1445733"/>
            <a:ext cx="5112000" cy="4860000"/>
          </a:xfrm>
          <a:prstGeom prst="roundRect">
            <a:avLst>
              <a:gd name="adj" fmla="val 5857"/>
            </a:avLst>
          </a:prstGeom>
          <a:solidFill>
            <a:srgbClr val="00BCB4">
              <a:alpha val="20000"/>
            </a:srgbClr>
          </a:solidFill>
          <a:ln w="12700"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lvl="0" defTabSz="913818"/>
            <a:endParaRPr lang="en-GB" sz="1799">
              <a:solidFill>
                <a:srgbClr val="000099"/>
              </a:solidFill>
            </a:endParaRPr>
          </a:p>
        </p:txBody>
      </p:sp>
      <p:sp>
        <p:nvSpPr>
          <p:cNvPr id="41" name="Rectangle à coins arrondis 47"/>
          <p:cNvSpPr/>
          <p:nvPr userDrawn="1"/>
        </p:nvSpPr>
        <p:spPr bwMode="auto">
          <a:xfrm>
            <a:off x="936978" y="1445733"/>
            <a:ext cx="2232000" cy="4860000"/>
          </a:xfrm>
          <a:prstGeom prst="roundRect">
            <a:avLst>
              <a:gd name="adj" fmla="val 8865"/>
            </a:avLst>
          </a:prstGeom>
          <a:solidFill>
            <a:schemeClr val="tx2">
              <a:lumMod val="40000"/>
              <a:lumOff val="60000"/>
            </a:schemeClr>
          </a:solidFill>
          <a:ln w="12700"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eaLnBrk="0" fontAlgn="base" hangingPunct="0">
              <a:spcBef>
                <a:spcPct val="0"/>
              </a:spcBef>
              <a:spcAft>
                <a:spcPct val="0"/>
              </a:spcAft>
            </a:pPr>
            <a:endParaRPr lang="en-GB" sz="1600">
              <a:solidFill>
                <a:srgbClr val="000099"/>
              </a:solidFill>
            </a:endParaRPr>
          </a:p>
        </p:txBody>
      </p:sp>
      <p:sp>
        <p:nvSpPr>
          <p:cNvPr id="16" name="Espace réservé du texte 15"/>
          <p:cNvSpPr>
            <a:spLocks noGrp="1"/>
          </p:cNvSpPr>
          <p:nvPr>
            <p:ph type="body" sz="quarter" idx="10"/>
          </p:nvPr>
        </p:nvSpPr>
        <p:spPr>
          <a:xfrm>
            <a:off x="936978" y="1445739"/>
            <a:ext cx="2232000" cy="4860000"/>
          </a:xfrm>
          <a:prstGeom prst="rect">
            <a:avLst/>
          </a:prstGeom>
        </p:spPr>
        <p:txBody>
          <a:bodyPr/>
          <a:lstStyle>
            <a:lvl1pPr marL="88869" indent="-88869">
              <a:defRPr sz="1100"/>
            </a:lvl1pPr>
            <a:lvl2pPr marL="268198" indent="-195196">
              <a:defRPr sz="1050"/>
            </a:lvl2pPr>
            <a:lvl3pPr>
              <a:defRPr sz="1050"/>
            </a:lvl3pPr>
            <a:lvl4pPr>
              <a:defRPr sz="1000"/>
            </a:lvl4pPr>
            <a:lvl5pPr marL="1828181" indent="0">
              <a:buNone/>
              <a:defRPr sz="1000"/>
            </a:lvl5pPr>
          </a:lstStyle>
          <a:p>
            <a:pPr lvl="0"/>
            <a:r>
              <a:rPr lang="en-GB"/>
              <a:t>Modifier les styles du texte du masque</a:t>
            </a:r>
          </a:p>
          <a:p>
            <a:pPr lvl="1"/>
            <a:r>
              <a:rPr lang="en-GB"/>
              <a:t>Deuxième niveau</a:t>
            </a:r>
          </a:p>
        </p:txBody>
      </p:sp>
      <p:sp>
        <p:nvSpPr>
          <p:cNvPr id="37" name="Rectangle à coins arrondis 48"/>
          <p:cNvSpPr/>
          <p:nvPr userDrawn="1"/>
        </p:nvSpPr>
        <p:spPr bwMode="auto">
          <a:xfrm>
            <a:off x="936978" y="1013818"/>
            <a:ext cx="2232000" cy="431910"/>
          </a:xfrm>
          <a:prstGeom prst="roundRect">
            <a:avLst/>
          </a:prstGeom>
          <a:solidFill>
            <a:schemeClr val="tx2"/>
          </a:solidFill>
          <a:ln w="28575"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eaLnBrk="0" fontAlgn="base" hangingPunct="0">
              <a:spcBef>
                <a:spcPct val="0"/>
              </a:spcBef>
              <a:spcAft>
                <a:spcPct val="0"/>
              </a:spcAft>
            </a:pPr>
            <a:r>
              <a:rPr lang="en-GB" sz="1400" b="1" i="1" noProof="0">
                <a:solidFill>
                  <a:srgbClr val="FFFFFF"/>
                </a:solidFill>
              </a:rPr>
              <a:t>Objectives</a:t>
            </a:r>
            <a:r>
              <a:rPr lang="en-GB" sz="1400" b="1" i="1">
                <a:solidFill>
                  <a:srgbClr val="FFFFFF"/>
                </a:solidFill>
              </a:rPr>
              <a:t> </a:t>
            </a:r>
          </a:p>
        </p:txBody>
      </p:sp>
      <p:sp>
        <p:nvSpPr>
          <p:cNvPr id="38" name="Rectangle à coins arrondis 50"/>
          <p:cNvSpPr/>
          <p:nvPr userDrawn="1"/>
        </p:nvSpPr>
        <p:spPr bwMode="auto">
          <a:xfrm>
            <a:off x="3160008" y="1013818"/>
            <a:ext cx="5112000" cy="431910"/>
          </a:xfrm>
          <a:prstGeom prst="roundRect">
            <a:avLst/>
          </a:prstGeom>
          <a:solidFill>
            <a:schemeClr val="accent4"/>
          </a:solidFill>
          <a:ln w="28575"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4090"/>
            <a:r>
              <a:rPr lang="en-GB" sz="1400" b="1" i="1" noProof="0">
                <a:solidFill>
                  <a:srgbClr val="FFFFFF"/>
                </a:solidFill>
              </a:rPr>
              <a:t>Methodology and illustration</a:t>
            </a:r>
          </a:p>
        </p:txBody>
      </p:sp>
      <p:sp>
        <p:nvSpPr>
          <p:cNvPr id="39" name="Rectangle à coins arrondis 53"/>
          <p:cNvSpPr/>
          <p:nvPr userDrawn="1"/>
        </p:nvSpPr>
        <p:spPr bwMode="auto">
          <a:xfrm>
            <a:off x="8274909" y="1013818"/>
            <a:ext cx="2952000" cy="431910"/>
          </a:xfrm>
          <a:prstGeom prst="roundRect">
            <a:avLst/>
          </a:prstGeom>
          <a:solidFill>
            <a:schemeClr val="accent3"/>
          </a:solidFill>
          <a:ln w="28575"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4090"/>
            <a:r>
              <a:rPr lang="en-GB" sz="1400" b="1" i="1" noProof="0">
                <a:solidFill>
                  <a:srgbClr val="FFFFFF"/>
                </a:solidFill>
              </a:rPr>
              <a:t>Key Success Factors</a:t>
            </a:r>
          </a:p>
        </p:txBody>
      </p:sp>
      <p:sp>
        <p:nvSpPr>
          <p:cNvPr id="40" name="Rectangle à coins arrondis 56"/>
          <p:cNvSpPr/>
          <p:nvPr userDrawn="1"/>
        </p:nvSpPr>
        <p:spPr bwMode="auto">
          <a:xfrm>
            <a:off x="8274909" y="4058474"/>
            <a:ext cx="2952000" cy="431910"/>
          </a:xfrm>
          <a:prstGeom prst="roundRect">
            <a:avLst/>
          </a:prstGeom>
          <a:solidFill>
            <a:schemeClr val="accent2"/>
          </a:solidFill>
          <a:ln w="28575" cap="flat" cmpd="sng" algn="ctr">
            <a:noFill/>
            <a:prstDash val="solid"/>
            <a:round/>
            <a:headEnd type="none" w="med" len="med"/>
            <a:tailEnd type="none" w="med" len="med"/>
          </a:ln>
          <a:effectLst/>
        </p:spPr>
        <p:txBody>
          <a:bodyPr vert="horz" wrap="none" lIns="89942" tIns="43172" rIns="89942" bIns="43172" numCol="1" rtlCol="0" anchor="ctr" anchorCtr="0" compatLnSpc="1">
            <a:prstTxWarp prst="textNoShape">
              <a:avLst/>
            </a:prstTxWarp>
          </a:bodyPr>
          <a:lstStyle/>
          <a:p>
            <a:pPr defTabSz="913818"/>
            <a:r>
              <a:rPr lang="en-GB" sz="1400" b="1" i="1" noProof="0">
                <a:solidFill>
                  <a:srgbClr val="FFFFFF"/>
                </a:solidFill>
              </a:rPr>
              <a:t>Benefits</a:t>
            </a:r>
            <a:endParaRPr lang="en-GB" sz="1400" b="1" i="1">
              <a:solidFill>
                <a:srgbClr val="FFFFFF"/>
              </a:solidFill>
            </a:endParaRPr>
          </a:p>
        </p:txBody>
      </p:sp>
      <p:sp>
        <p:nvSpPr>
          <p:cNvPr id="46" name="Espace réservé du texte 15"/>
          <p:cNvSpPr>
            <a:spLocks noGrp="1"/>
          </p:cNvSpPr>
          <p:nvPr>
            <p:ph type="body" sz="quarter" idx="17"/>
          </p:nvPr>
        </p:nvSpPr>
        <p:spPr>
          <a:xfrm>
            <a:off x="3160008" y="1445739"/>
            <a:ext cx="5112000" cy="4860000"/>
          </a:xfrm>
          <a:prstGeom prst="rect">
            <a:avLst/>
          </a:prstGeom>
        </p:spPr>
        <p:txBody>
          <a:bodyPr/>
          <a:lstStyle>
            <a:lvl1pPr marL="88869" indent="-88869">
              <a:defRPr sz="1100"/>
            </a:lvl1pPr>
            <a:lvl2pPr marL="268198" indent="-195196">
              <a:defRPr sz="1050"/>
            </a:lvl2pPr>
            <a:lvl3pPr>
              <a:defRPr sz="1050"/>
            </a:lvl3pPr>
            <a:lvl4pPr>
              <a:defRPr sz="1000"/>
            </a:lvl4pPr>
            <a:lvl5pPr marL="1828181" indent="0">
              <a:buNone/>
              <a:defRPr sz="1000"/>
            </a:lvl5pPr>
          </a:lstStyle>
          <a:p>
            <a:pPr lvl="0"/>
            <a:r>
              <a:rPr lang="en-GB"/>
              <a:t>Modifier les styles du texte du masque</a:t>
            </a:r>
          </a:p>
          <a:p>
            <a:pPr lvl="1"/>
            <a:r>
              <a:rPr lang="en-GB"/>
              <a:t>Deuxième niveau</a:t>
            </a:r>
          </a:p>
        </p:txBody>
      </p:sp>
      <p:sp>
        <p:nvSpPr>
          <p:cNvPr id="52" name="Espace réservé du texte 15"/>
          <p:cNvSpPr>
            <a:spLocks noGrp="1"/>
          </p:cNvSpPr>
          <p:nvPr>
            <p:ph type="body" sz="quarter" idx="18"/>
          </p:nvPr>
        </p:nvSpPr>
        <p:spPr>
          <a:xfrm>
            <a:off x="8274909" y="1445733"/>
            <a:ext cx="2952000" cy="2540730"/>
          </a:xfrm>
          <a:prstGeom prst="rect">
            <a:avLst/>
          </a:prstGeom>
        </p:spPr>
        <p:txBody>
          <a:bodyPr/>
          <a:lstStyle>
            <a:lvl1pPr marL="88869" indent="-88869">
              <a:defRPr sz="1100"/>
            </a:lvl1pPr>
            <a:lvl2pPr marL="268198" indent="-195196">
              <a:defRPr sz="1050"/>
            </a:lvl2pPr>
            <a:lvl3pPr>
              <a:defRPr sz="1050"/>
            </a:lvl3pPr>
            <a:lvl4pPr>
              <a:defRPr sz="1000"/>
            </a:lvl4pPr>
            <a:lvl5pPr marL="1828181" indent="0">
              <a:buNone/>
              <a:defRPr sz="1000"/>
            </a:lvl5pPr>
          </a:lstStyle>
          <a:p>
            <a:pPr lvl="0"/>
            <a:r>
              <a:rPr lang="en-GB"/>
              <a:t>Modifier les styles du texte du masque</a:t>
            </a:r>
          </a:p>
          <a:p>
            <a:pPr lvl="1"/>
            <a:r>
              <a:rPr lang="en-GB"/>
              <a:t>Deuxième niveau</a:t>
            </a:r>
          </a:p>
        </p:txBody>
      </p:sp>
      <p:sp>
        <p:nvSpPr>
          <p:cNvPr id="55" name="Espace réservé du texte 15"/>
          <p:cNvSpPr>
            <a:spLocks noGrp="1"/>
          </p:cNvSpPr>
          <p:nvPr>
            <p:ph type="body" sz="quarter" idx="19"/>
          </p:nvPr>
        </p:nvSpPr>
        <p:spPr>
          <a:xfrm>
            <a:off x="8274909" y="4558434"/>
            <a:ext cx="2952000" cy="1747299"/>
          </a:xfrm>
          <a:prstGeom prst="rect">
            <a:avLst/>
          </a:prstGeom>
        </p:spPr>
        <p:txBody>
          <a:bodyPr/>
          <a:lstStyle>
            <a:lvl1pPr marL="88869" indent="-88869">
              <a:defRPr sz="1100"/>
            </a:lvl1pPr>
            <a:lvl2pPr marL="268198" indent="-195196">
              <a:defRPr sz="1050"/>
            </a:lvl2pPr>
            <a:lvl3pPr>
              <a:defRPr sz="1050"/>
            </a:lvl3pPr>
            <a:lvl4pPr>
              <a:defRPr sz="1000"/>
            </a:lvl4pPr>
            <a:lvl5pPr marL="1828181" indent="0">
              <a:buNone/>
              <a:defRPr sz="1000"/>
            </a:lvl5pPr>
          </a:lstStyle>
          <a:p>
            <a:pPr lvl="0"/>
            <a:r>
              <a:rPr lang="en-GB"/>
              <a:t>Modifier les styles du texte du masque</a:t>
            </a:r>
          </a:p>
          <a:p>
            <a:pPr lvl="1"/>
            <a:r>
              <a:rPr lang="en-GB"/>
              <a:t>Deuxième niveau</a:t>
            </a:r>
          </a:p>
        </p:txBody>
      </p:sp>
      <p:sp>
        <p:nvSpPr>
          <p:cNvPr id="15" name="Espace réservé du titre 2">
            <a:extLst>
              <a:ext uri="{FF2B5EF4-FFF2-40B4-BE49-F238E27FC236}">
                <a16:creationId xmlns:a16="http://schemas.microsoft.com/office/drawing/2014/main" id="{D8E504C8-B44A-4EFC-A5DF-1A4F29CD1834}"/>
              </a:ext>
            </a:extLst>
          </p:cNvPr>
          <p:cNvSpPr>
            <a:spLocks noGrp="1"/>
          </p:cNvSpPr>
          <p:nvPr>
            <p:ph type="title" hasCustomPrompt="1"/>
          </p:nvPr>
        </p:nvSpPr>
        <p:spPr>
          <a:xfrm>
            <a:off x="955026" y="221781"/>
            <a:ext cx="10281948" cy="684000"/>
          </a:xfrm>
          <a:prstGeom prst="rect">
            <a:avLst/>
          </a:prstGeom>
        </p:spPr>
        <p:txBody>
          <a:bodyPr lIns="36000" tIns="0" rIns="0" bIns="0" anchor="ctr" anchorCtr="0"/>
          <a:lstStyle>
            <a:lvl1pPr>
              <a:defRPr/>
            </a:lvl1pPr>
          </a:lstStyle>
          <a:p>
            <a:pPr marL="0" lvl="0"/>
            <a:r>
              <a:rPr lang="fr-FR"/>
              <a:t>Module Lean</a:t>
            </a:r>
            <a:endParaRPr lang="en-US"/>
          </a:p>
        </p:txBody>
      </p:sp>
    </p:spTree>
    <p:extLst>
      <p:ext uri="{BB962C8B-B14F-4D97-AF65-F5344CB8AC3E}">
        <p14:creationId xmlns:p14="http://schemas.microsoft.com/office/powerpoint/2010/main" val="544926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sume FR">
    <p:spTree>
      <p:nvGrpSpPr>
        <p:cNvPr id="1" name=""/>
        <p:cNvGrpSpPr/>
        <p:nvPr/>
      </p:nvGrpSpPr>
      <p:grpSpPr>
        <a:xfrm>
          <a:off x="0" y="0"/>
          <a:ext cx="0" cy="0"/>
          <a:chOff x="0" y="0"/>
          <a:chExt cx="0" cy="0"/>
        </a:xfrm>
      </p:grpSpPr>
      <p:sp>
        <p:nvSpPr>
          <p:cNvPr id="25" name="Freeform 6"/>
          <p:cNvSpPr>
            <a:spLocks noChangeAspect="1"/>
          </p:cNvSpPr>
          <p:nvPr userDrawn="1"/>
        </p:nvSpPr>
        <p:spPr bwMode="auto">
          <a:xfrm>
            <a:off x="963648" y="1440494"/>
            <a:ext cx="368667" cy="342000"/>
          </a:xfrm>
          <a:custGeom>
            <a:avLst/>
            <a:gdLst>
              <a:gd name="T0" fmla="*/ 664 w 4052"/>
              <a:gd name="T1" fmla="*/ 3 h 4537"/>
              <a:gd name="T2" fmla="*/ 796 w 4052"/>
              <a:gd name="T3" fmla="*/ 25 h 4537"/>
              <a:gd name="T4" fmla="*/ 928 w 4052"/>
              <a:gd name="T5" fmla="*/ 73 h 4537"/>
              <a:gd name="T6" fmla="*/ 3677 w 4052"/>
              <a:gd name="T7" fmla="*/ 1673 h 4537"/>
              <a:gd name="T8" fmla="*/ 3781 w 4052"/>
              <a:gd name="T9" fmla="*/ 1745 h 4537"/>
              <a:gd name="T10" fmla="*/ 3868 w 4052"/>
              <a:gd name="T11" fmla="*/ 1829 h 4537"/>
              <a:gd name="T12" fmla="*/ 3947 w 4052"/>
              <a:gd name="T13" fmla="*/ 1916 h 4537"/>
              <a:gd name="T14" fmla="*/ 4007 w 4052"/>
              <a:gd name="T15" fmla="*/ 2023 h 4537"/>
              <a:gd name="T16" fmla="*/ 4044 w 4052"/>
              <a:gd name="T17" fmla="*/ 2144 h 4537"/>
              <a:gd name="T18" fmla="*/ 4052 w 4052"/>
              <a:gd name="T19" fmla="*/ 2269 h 4537"/>
              <a:gd name="T20" fmla="*/ 4044 w 4052"/>
              <a:gd name="T21" fmla="*/ 2393 h 4537"/>
              <a:gd name="T22" fmla="*/ 4007 w 4052"/>
              <a:gd name="T23" fmla="*/ 2514 h 4537"/>
              <a:gd name="T24" fmla="*/ 3947 w 4052"/>
              <a:gd name="T25" fmla="*/ 2621 h 4537"/>
              <a:gd name="T26" fmla="*/ 3868 w 4052"/>
              <a:gd name="T27" fmla="*/ 2708 h 4537"/>
              <a:gd name="T28" fmla="*/ 3781 w 4052"/>
              <a:gd name="T29" fmla="*/ 2792 h 4537"/>
              <a:gd name="T30" fmla="*/ 3677 w 4052"/>
              <a:gd name="T31" fmla="*/ 2863 h 4537"/>
              <a:gd name="T32" fmla="*/ 928 w 4052"/>
              <a:gd name="T33" fmla="*/ 4464 h 4537"/>
              <a:gd name="T34" fmla="*/ 796 w 4052"/>
              <a:gd name="T35" fmla="*/ 4512 h 4537"/>
              <a:gd name="T36" fmla="*/ 664 w 4052"/>
              <a:gd name="T37" fmla="*/ 4534 h 4537"/>
              <a:gd name="T38" fmla="*/ 533 w 4052"/>
              <a:gd name="T39" fmla="*/ 4533 h 4537"/>
              <a:gd name="T40" fmla="*/ 409 w 4052"/>
              <a:gd name="T41" fmla="*/ 4508 h 4537"/>
              <a:gd name="T42" fmla="*/ 294 w 4052"/>
              <a:gd name="T43" fmla="*/ 4460 h 4537"/>
              <a:gd name="T44" fmla="*/ 192 w 4052"/>
              <a:gd name="T45" fmla="*/ 4391 h 4537"/>
              <a:gd name="T46" fmla="*/ 108 w 4052"/>
              <a:gd name="T47" fmla="*/ 4299 h 4537"/>
              <a:gd name="T48" fmla="*/ 44 w 4052"/>
              <a:gd name="T49" fmla="*/ 4184 h 4537"/>
              <a:gd name="T50" fmla="*/ 7 w 4052"/>
              <a:gd name="T51" fmla="*/ 4056 h 4537"/>
              <a:gd name="T52" fmla="*/ 0 w 4052"/>
              <a:gd name="T53" fmla="*/ 3924 h 4537"/>
              <a:gd name="T54" fmla="*/ 23 w 4052"/>
              <a:gd name="T55" fmla="*/ 3791 h 4537"/>
              <a:gd name="T56" fmla="*/ 74 w 4052"/>
              <a:gd name="T57" fmla="*/ 3663 h 4537"/>
              <a:gd name="T58" fmla="*/ 150 w 4052"/>
              <a:gd name="T59" fmla="*/ 3543 h 4537"/>
              <a:gd name="T60" fmla="*/ 251 w 4052"/>
              <a:gd name="T61" fmla="*/ 3437 h 4537"/>
              <a:gd name="T62" fmla="*/ 375 w 4052"/>
              <a:gd name="T63" fmla="*/ 3349 h 4537"/>
              <a:gd name="T64" fmla="*/ 375 w 4052"/>
              <a:gd name="T65" fmla="*/ 1188 h 4537"/>
              <a:gd name="T66" fmla="*/ 251 w 4052"/>
              <a:gd name="T67" fmla="*/ 1100 h 4537"/>
              <a:gd name="T68" fmla="*/ 150 w 4052"/>
              <a:gd name="T69" fmla="*/ 994 h 4537"/>
              <a:gd name="T70" fmla="*/ 74 w 4052"/>
              <a:gd name="T71" fmla="*/ 874 h 4537"/>
              <a:gd name="T72" fmla="*/ 23 w 4052"/>
              <a:gd name="T73" fmla="*/ 746 h 4537"/>
              <a:gd name="T74" fmla="*/ 0 w 4052"/>
              <a:gd name="T75" fmla="*/ 613 h 4537"/>
              <a:gd name="T76" fmla="*/ 7 w 4052"/>
              <a:gd name="T77" fmla="*/ 481 h 4537"/>
              <a:gd name="T78" fmla="*/ 44 w 4052"/>
              <a:gd name="T79" fmla="*/ 353 h 4537"/>
              <a:gd name="T80" fmla="*/ 108 w 4052"/>
              <a:gd name="T81" fmla="*/ 238 h 4537"/>
              <a:gd name="T82" fmla="*/ 192 w 4052"/>
              <a:gd name="T83" fmla="*/ 146 h 4537"/>
              <a:gd name="T84" fmla="*/ 294 w 4052"/>
              <a:gd name="T85" fmla="*/ 77 h 4537"/>
              <a:gd name="T86" fmla="*/ 409 w 4052"/>
              <a:gd name="T87" fmla="*/ 29 h 4537"/>
              <a:gd name="T88" fmla="*/ 533 w 4052"/>
              <a:gd name="T89" fmla="*/ 4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52" h="4537">
                <a:moveTo>
                  <a:pt x="599" y="0"/>
                </a:moveTo>
                <a:lnTo>
                  <a:pt x="664" y="3"/>
                </a:lnTo>
                <a:lnTo>
                  <a:pt x="731" y="11"/>
                </a:lnTo>
                <a:lnTo>
                  <a:pt x="796" y="25"/>
                </a:lnTo>
                <a:lnTo>
                  <a:pt x="863" y="46"/>
                </a:lnTo>
                <a:lnTo>
                  <a:pt x="928" y="73"/>
                </a:lnTo>
                <a:lnTo>
                  <a:pt x="993" y="106"/>
                </a:lnTo>
                <a:lnTo>
                  <a:pt x="3677" y="1673"/>
                </a:lnTo>
                <a:lnTo>
                  <a:pt x="3730" y="1708"/>
                </a:lnTo>
                <a:lnTo>
                  <a:pt x="3781" y="1745"/>
                </a:lnTo>
                <a:lnTo>
                  <a:pt x="3827" y="1786"/>
                </a:lnTo>
                <a:lnTo>
                  <a:pt x="3868" y="1829"/>
                </a:lnTo>
                <a:lnTo>
                  <a:pt x="3910" y="1870"/>
                </a:lnTo>
                <a:lnTo>
                  <a:pt x="3947" y="1916"/>
                </a:lnTo>
                <a:lnTo>
                  <a:pt x="3978" y="1967"/>
                </a:lnTo>
                <a:lnTo>
                  <a:pt x="4007" y="2023"/>
                </a:lnTo>
                <a:lnTo>
                  <a:pt x="4029" y="2082"/>
                </a:lnTo>
                <a:lnTo>
                  <a:pt x="4044" y="2144"/>
                </a:lnTo>
                <a:lnTo>
                  <a:pt x="4051" y="2206"/>
                </a:lnTo>
                <a:lnTo>
                  <a:pt x="4052" y="2269"/>
                </a:lnTo>
                <a:lnTo>
                  <a:pt x="4051" y="2331"/>
                </a:lnTo>
                <a:lnTo>
                  <a:pt x="4044" y="2393"/>
                </a:lnTo>
                <a:lnTo>
                  <a:pt x="4029" y="2455"/>
                </a:lnTo>
                <a:lnTo>
                  <a:pt x="4007" y="2514"/>
                </a:lnTo>
                <a:lnTo>
                  <a:pt x="3978" y="2570"/>
                </a:lnTo>
                <a:lnTo>
                  <a:pt x="3947" y="2621"/>
                </a:lnTo>
                <a:lnTo>
                  <a:pt x="3910" y="2667"/>
                </a:lnTo>
                <a:lnTo>
                  <a:pt x="3868" y="2708"/>
                </a:lnTo>
                <a:lnTo>
                  <a:pt x="3827" y="2751"/>
                </a:lnTo>
                <a:lnTo>
                  <a:pt x="3781" y="2792"/>
                </a:lnTo>
                <a:lnTo>
                  <a:pt x="3730" y="2829"/>
                </a:lnTo>
                <a:lnTo>
                  <a:pt x="3677" y="2863"/>
                </a:lnTo>
                <a:lnTo>
                  <a:pt x="993" y="4431"/>
                </a:lnTo>
                <a:lnTo>
                  <a:pt x="928" y="4464"/>
                </a:lnTo>
                <a:lnTo>
                  <a:pt x="863" y="4492"/>
                </a:lnTo>
                <a:lnTo>
                  <a:pt x="796" y="4512"/>
                </a:lnTo>
                <a:lnTo>
                  <a:pt x="731" y="4526"/>
                </a:lnTo>
                <a:lnTo>
                  <a:pt x="664" y="4534"/>
                </a:lnTo>
                <a:lnTo>
                  <a:pt x="599" y="4537"/>
                </a:lnTo>
                <a:lnTo>
                  <a:pt x="533" y="4533"/>
                </a:lnTo>
                <a:lnTo>
                  <a:pt x="470" y="4523"/>
                </a:lnTo>
                <a:lnTo>
                  <a:pt x="409" y="4508"/>
                </a:lnTo>
                <a:lnTo>
                  <a:pt x="350" y="4487"/>
                </a:lnTo>
                <a:lnTo>
                  <a:pt x="294" y="4460"/>
                </a:lnTo>
                <a:lnTo>
                  <a:pt x="241" y="4428"/>
                </a:lnTo>
                <a:lnTo>
                  <a:pt x="192" y="4391"/>
                </a:lnTo>
                <a:lnTo>
                  <a:pt x="147" y="4347"/>
                </a:lnTo>
                <a:lnTo>
                  <a:pt x="108" y="4299"/>
                </a:lnTo>
                <a:lnTo>
                  <a:pt x="74" y="4246"/>
                </a:lnTo>
                <a:lnTo>
                  <a:pt x="44" y="4184"/>
                </a:lnTo>
                <a:lnTo>
                  <a:pt x="20" y="4121"/>
                </a:lnTo>
                <a:lnTo>
                  <a:pt x="7" y="4056"/>
                </a:lnTo>
                <a:lnTo>
                  <a:pt x="0" y="3991"/>
                </a:lnTo>
                <a:lnTo>
                  <a:pt x="0" y="3924"/>
                </a:lnTo>
                <a:lnTo>
                  <a:pt x="8" y="3858"/>
                </a:lnTo>
                <a:lnTo>
                  <a:pt x="23" y="3791"/>
                </a:lnTo>
                <a:lnTo>
                  <a:pt x="45" y="3727"/>
                </a:lnTo>
                <a:lnTo>
                  <a:pt x="74" y="3663"/>
                </a:lnTo>
                <a:lnTo>
                  <a:pt x="109" y="3603"/>
                </a:lnTo>
                <a:lnTo>
                  <a:pt x="150" y="3543"/>
                </a:lnTo>
                <a:lnTo>
                  <a:pt x="198" y="3488"/>
                </a:lnTo>
                <a:lnTo>
                  <a:pt x="251" y="3437"/>
                </a:lnTo>
                <a:lnTo>
                  <a:pt x="309" y="3390"/>
                </a:lnTo>
                <a:lnTo>
                  <a:pt x="375" y="3349"/>
                </a:lnTo>
                <a:lnTo>
                  <a:pt x="2225" y="2269"/>
                </a:lnTo>
                <a:lnTo>
                  <a:pt x="375" y="1188"/>
                </a:lnTo>
                <a:lnTo>
                  <a:pt x="309" y="1147"/>
                </a:lnTo>
                <a:lnTo>
                  <a:pt x="251" y="1100"/>
                </a:lnTo>
                <a:lnTo>
                  <a:pt x="198" y="1047"/>
                </a:lnTo>
                <a:lnTo>
                  <a:pt x="150" y="994"/>
                </a:lnTo>
                <a:lnTo>
                  <a:pt x="109" y="934"/>
                </a:lnTo>
                <a:lnTo>
                  <a:pt x="74" y="874"/>
                </a:lnTo>
                <a:lnTo>
                  <a:pt x="45" y="810"/>
                </a:lnTo>
                <a:lnTo>
                  <a:pt x="23" y="746"/>
                </a:lnTo>
                <a:lnTo>
                  <a:pt x="8" y="679"/>
                </a:lnTo>
                <a:lnTo>
                  <a:pt x="0" y="613"/>
                </a:lnTo>
                <a:lnTo>
                  <a:pt x="0" y="546"/>
                </a:lnTo>
                <a:lnTo>
                  <a:pt x="7" y="481"/>
                </a:lnTo>
                <a:lnTo>
                  <a:pt x="20" y="416"/>
                </a:lnTo>
                <a:lnTo>
                  <a:pt x="44" y="353"/>
                </a:lnTo>
                <a:lnTo>
                  <a:pt x="74" y="291"/>
                </a:lnTo>
                <a:lnTo>
                  <a:pt x="108" y="238"/>
                </a:lnTo>
                <a:lnTo>
                  <a:pt x="147" y="190"/>
                </a:lnTo>
                <a:lnTo>
                  <a:pt x="192" y="146"/>
                </a:lnTo>
                <a:lnTo>
                  <a:pt x="241" y="109"/>
                </a:lnTo>
                <a:lnTo>
                  <a:pt x="294" y="77"/>
                </a:lnTo>
                <a:lnTo>
                  <a:pt x="350" y="50"/>
                </a:lnTo>
                <a:lnTo>
                  <a:pt x="409" y="29"/>
                </a:lnTo>
                <a:lnTo>
                  <a:pt x="470" y="14"/>
                </a:lnTo>
                <a:lnTo>
                  <a:pt x="533" y="4"/>
                </a:lnTo>
                <a:lnTo>
                  <a:pt x="59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6" name="Espace réservé du texte 5"/>
          <p:cNvSpPr>
            <a:spLocks noGrp="1"/>
          </p:cNvSpPr>
          <p:nvPr>
            <p:ph type="body" sz="quarter" idx="27"/>
          </p:nvPr>
        </p:nvSpPr>
        <p:spPr>
          <a:xfrm>
            <a:off x="948655" y="2694456"/>
            <a:ext cx="4817790" cy="3579022"/>
          </a:xfrm>
          <a:prstGeom prst="rect">
            <a:avLst/>
          </a:prstGeom>
        </p:spPr>
        <p:txBody>
          <a:bodyPr lIns="0" tIns="0" rIns="0" bIns="0"/>
          <a:lstStyle>
            <a:lvl1pPr marL="0" indent="0">
              <a:buFont typeface="Calibri" panose="020F0502020204030204" pitchFamily="34" charset="0"/>
              <a:buChar char=" "/>
              <a:defRPr sz="1100" b="1">
                <a:solidFill>
                  <a:schemeClr val="accent4"/>
                </a:solidFill>
                <a:latin typeface="Arial" panose="020B0604020202020204" pitchFamily="34" charset="0"/>
                <a:cs typeface="Arial" panose="020B0604020202020204" pitchFamily="34" charset="0"/>
              </a:defRPr>
            </a:lvl1pPr>
            <a:lvl2pPr marL="215992" indent="-171442">
              <a:buClr>
                <a:schemeClr val="accent4"/>
              </a:buClr>
              <a:buSzPct val="80000"/>
              <a:buFont typeface="Arial" panose="020B0604020202020204" pitchFamily="34" charset="0"/>
              <a:buChar char="●"/>
              <a:defRPr sz="1100">
                <a:solidFill>
                  <a:schemeClr val="tx2"/>
                </a:solidFill>
                <a:latin typeface="Arial" panose="020B0604020202020204" pitchFamily="34" charset="0"/>
                <a:cs typeface="Arial" panose="020B0604020202020204" pitchFamily="34" charset="0"/>
              </a:defRPr>
            </a:lvl2pPr>
            <a:lvl3pPr marL="914364" indent="0">
              <a:buFontTx/>
              <a:buNone/>
              <a:defRPr sz="1100">
                <a:solidFill>
                  <a:schemeClr val="tx2"/>
                </a:solidFill>
                <a:latin typeface="Arial" panose="020B0604020202020204" pitchFamily="34" charset="0"/>
                <a:cs typeface="Arial" panose="020B0604020202020204" pitchFamily="34" charset="0"/>
              </a:defRPr>
            </a:lvl3pPr>
          </a:lstStyle>
          <a:p>
            <a:pPr lvl="0"/>
            <a:r>
              <a:rPr lang="fr-FR"/>
              <a:t>Modifiez les styles du texte du masque</a:t>
            </a:r>
          </a:p>
          <a:p>
            <a:pPr lvl="1"/>
            <a:r>
              <a:rPr lang="fr-FR"/>
              <a:t>Deuxième niveau</a:t>
            </a:r>
          </a:p>
          <a:p>
            <a:pPr lvl="2"/>
            <a:endParaRPr lang="fr-FR"/>
          </a:p>
        </p:txBody>
      </p:sp>
      <p:sp>
        <p:nvSpPr>
          <p:cNvPr id="13" name="Segnaposto immagine 7"/>
          <p:cNvSpPr>
            <a:spLocks noGrp="1"/>
          </p:cNvSpPr>
          <p:nvPr>
            <p:ph type="pic" sz="quarter" idx="13"/>
          </p:nvPr>
        </p:nvSpPr>
        <p:spPr>
          <a:xfrm>
            <a:off x="4198233" y="990181"/>
            <a:ext cx="1550627" cy="1259481"/>
          </a:xfrm>
          <a:prstGeom prst="rect">
            <a:avLst/>
          </a:prstGeom>
        </p:spPr>
        <p:txBody>
          <a:bodyPr vert="horz"/>
          <a:lstStyle>
            <a:lvl1pPr>
              <a:buFontTx/>
              <a:buNone/>
              <a:defRPr sz="900"/>
            </a:lvl1pPr>
          </a:lstStyle>
          <a:p>
            <a:r>
              <a:rPr lang="fr-FR"/>
              <a:t>Cliquez sur l'icône pour ajouter une image</a:t>
            </a:r>
            <a:endParaRPr lang="it-IT"/>
          </a:p>
        </p:txBody>
      </p:sp>
      <p:sp>
        <p:nvSpPr>
          <p:cNvPr id="3" name="Espace réservé du texte 2"/>
          <p:cNvSpPr>
            <a:spLocks noGrp="1"/>
          </p:cNvSpPr>
          <p:nvPr>
            <p:ph type="body" sz="quarter" idx="24"/>
          </p:nvPr>
        </p:nvSpPr>
        <p:spPr>
          <a:xfrm>
            <a:off x="1592260" y="1164721"/>
            <a:ext cx="2323869" cy="439293"/>
          </a:xfrm>
          <a:prstGeom prst="rect">
            <a:avLst/>
          </a:prstGeom>
        </p:spPr>
        <p:txBody>
          <a:bodyPr lIns="0" tIns="0" rIns="0" bIns="0" anchor="b"/>
          <a:lstStyle>
            <a:lvl1pPr marL="0" indent="0">
              <a:buNone/>
              <a:defRPr sz="1400" b="1">
                <a:solidFill>
                  <a:srgbClr val="676767"/>
                </a:solidFill>
                <a:latin typeface="Arial" panose="020B0604020202020204" pitchFamily="34" charset="0"/>
                <a:cs typeface="Arial" panose="020B0604020202020204" pitchFamily="34" charset="0"/>
              </a:defRPr>
            </a:lvl1pPr>
          </a:lstStyle>
          <a:p>
            <a:pPr lvl="0"/>
            <a:r>
              <a:rPr lang="fr-FR"/>
              <a:t>Modifiez les styles du texte du masque</a:t>
            </a:r>
          </a:p>
        </p:txBody>
      </p:sp>
      <p:sp>
        <p:nvSpPr>
          <p:cNvPr id="14" name="Espace réservé du texte 2"/>
          <p:cNvSpPr>
            <a:spLocks noGrp="1"/>
          </p:cNvSpPr>
          <p:nvPr>
            <p:ph type="body" sz="quarter" idx="25"/>
          </p:nvPr>
        </p:nvSpPr>
        <p:spPr>
          <a:xfrm>
            <a:off x="1592260" y="1623439"/>
            <a:ext cx="2323869" cy="439293"/>
          </a:xfrm>
          <a:prstGeom prst="rect">
            <a:avLst/>
          </a:prstGeom>
        </p:spPr>
        <p:txBody>
          <a:bodyPr lIns="0" tIns="0" rIns="0" bIns="0" anchor="t"/>
          <a:lstStyle>
            <a:lvl1pPr marL="0" indent="0">
              <a:buNone/>
              <a:defRPr sz="1400" b="0">
                <a:solidFill>
                  <a:srgbClr val="676767"/>
                </a:solidFill>
                <a:latin typeface="Arial" panose="020B0604020202020204" pitchFamily="34" charset="0"/>
                <a:cs typeface="Arial" panose="020B0604020202020204" pitchFamily="34" charset="0"/>
              </a:defRPr>
            </a:lvl1pPr>
          </a:lstStyle>
          <a:p>
            <a:pPr lvl="0"/>
            <a:r>
              <a:rPr lang="fr-FR"/>
              <a:t>Modifiez les styles du texte du masque</a:t>
            </a:r>
          </a:p>
        </p:txBody>
      </p:sp>
      <p:sp>
        <p:nvSpPr>
          <p:cNvPr id="4" name="Espace réservé du texte 3"/>
          <p:cNvSpPr>
            <a:spLocks noGrp="1"/>
          </p:cNvSpPr>
          <p:nvPr>
            <p:ph type="body" sz="quarter" idx="26"/>
          </p:nvPr>
        </p:nvSpPr>
        <p:spPr>
          <a:xfrm>
            <a:off x="6186312" y="1258958"/>
            <a:ext cx="5068712" cy="5014520"/>
          </a:xfrm>
          <a:prstGeom prst="rect">
            <a:avLst/>
          </a:prstGeom>
        </p:spPr>
        <p:txBody>
          <a:bodyPr lIns="0" tIns="0" rIns="0" bIns="0"/>
          <a:lstStyle>
            <a:lvl1pPr marL="0" indent="0">
              <a:buFont typeface="Calibri" panose="020F0502020204030204" pitchFamily="34" charset="0"/>
              <a:buChar char=" "/>
              <a:defRPr sz="1100" b="1">
                <a:solidFill>
                  <a:schemeClr val="accent4"/>
                </a:solidFill>
                <a:latin typeface="Arial" panose="020B0604020202020204" pitchFamily="34" charset="0"/>
                <a:cs typeface="Arial" panose="020B0604020202020204" pitchFamily="34" charset="0"/>
              </a:defRPr>
            </a:lvl1pPr>
            <a:lvl2pPr marL="215992" indent="-172792">
              <a:lnSpc>
                <a:spcPct val="100000"/>
              </a:lnSpc>
              <a:buClr>
                <a:schemeClr val="accent4"/>
              </a:buClr>
              <a:buSzPct val="80000"/>
              <a:buFont typeface="Arial" panose="020B0604020202020204" pitchFamily="34" charset="0"/>
              <a:buChar char="●"/>
              <a:defRPr sz="1100">
                <a:solidFill>
                  <a:schemeClr val="tx2"/>
                </a:solidFill>
                <a:latin typeface="Arial" panose="020B0604020202020204" pitchFamily="34" charset="0"/>
                <a:cs typeface="Arial" panose="020B0604020202020204" pitchFamily="34" charset="0"/>
              </a:defRPr>
            </a:lvl2pPr>
            <a:lvl3pPr marL="914364" indent="0">
              <a:buFontTx/>
              <a:buNone/>
              <a:defRPr sz="1100">
                <a:solidFill>
                  <a:schemeClr val="tx2"/>
                </a:solidFill>
                <a:latin typeface="Arial" panose="020B0604020202020204" pitchFamily="34" charset="0"/>
                <a:cs typeface="Arial" panose="020B0604020202020204" pitchFamily="34" charset="0"/>
              </a:defRPr>
            </a:lvl3pPr>
          </a:lstStyle>
          <a:p>
            <a:pPr lvl="0"/>
            <a:r>
              <a:rPr lang="fr-FR"/>
              <a:t>Modifiez les styles du texte du masque</a:t>
            </a:r>
          </a:p>
          <a:p>
            <a:pPr lvl="1"/>
            <a:r>
              <a:rPr lang="fr-FR"/>
              <a:t>Deuxième niveau</a:t>
            </a:r>
          </a:p>
          <a:p>
            <a:pPr lvl="2"/>
            <a:endParaRPr lang="fr-FR"/>
          </a:p>
        </p:txBody>
      </p:sp>
      <p:grpSp>
        <p:nvGrpSpPr>
          <p:cNvPr id="2" name="Groupe 1"/>
          <p:cNvGrpSpPr/>
          <p:nvPr userDrawn="1"/>
        </p:nvGrpSpPr>
        <p:grpSpPr>
          <a:xfrm>
            <a:off x="936977" y="2320983"/>
            <a:ext cx="4874990" cy="230832"/>
            <a:chOff x="1283853" y="2455650"/>
            <a:chExt cx="3959660" cy="230832"/>
          </a:xfrm>
        </p:grpSpPr>
        <p:grpSp>
          <p:nvGrpSpPr>
            <p:cNvPr id="26" name="Gruppo 30"/>
            <p:cNvGrpSpPr/>
            <p:nvPr userDrawn="1"/>
          </p:nvGrpSpPr>
          <p:grpSpPr>
            <a:xfrm>
              <a:off x="1283853" y="2479241"/>
              <a:ext cx="3959660" cy="180000"/>
              <a:chOff x="441848" y="2971800"/>
              <a:chExt cx="3060000" cy="180000"/>
            </a:xfrm>
          </p:grpSpPr>
          <p:sp>
            <p:nvSpPr>
              <p:cNvPr id="29" name="Rettangolo arrotondato 31"/>
              <p:cNvSpPr/>
              <p:nvPr userDrawn="1"/>
            </p:nvSpPr>
            <p:spPr>
              <a:xfrm>
                <a:off x="498475" y="2971800"/>
                <a:ext cx="2946746" cy="180000"/>
              </a:xfrm>
              <a:prstGeom prst="roundRect">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it-IT" sz="1800"/>
              </a:p>
            </p:txBody>
          </p:sp>
          <p:grpSp>
            <p:nvGrpSpPr>
              <p:cNvPr id="30" name="Gruppo 32"/>
              <p:cNvGrpSpPr/>
              <p:nvPr userDrawn="1"/>
            </p:nvGrpSpPr>
            <p:grpSpPr>
              <a:xfrm>
                <a:off x="441848" y="2971800"/>
                <a:ext cx="3060000" cy="180000"/>
                <a:chOff x="360000" y="2971800"/>
                <a:chExt cx="3060000" cy="180000"/>
              </a:xfrm>
            </p:grpSpPr>
            <p:sp>
              <p:nvSpPr>
                <p:cNvPr id="31" name="Ovale 33"/>
                <p:cNvSpPr/>
                <p:nvPr userDrawn="1"/>
              </p:nvSpPr>
              <p:spPr>
                <a:xfrm>
                  <a:off x="360000" y="2971800"/>
                  <a:ext cx="180000" cy="180000"/>
                </a:xfrm>
                <a:prstGeom prst="ellipse">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
              <p:nvSpPr>
                <p:cNvPr id="32" name="Ovale 34"/>
                <p:cNvSpPr/>
                <p:nvPr userDrawn="1"/>
              </p:nvSpPr>
              <p:spPr>
                <a:xfrm>
                  <a:off x="3240000" y="2971800"/>
                  <a:ext cx="180000" cy="180000"/>
                </a:xfrm>
                <a:prstGeom prst="ellipse">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grpSp>
        </p:grpSp>
        <p:sp>
          <p:nvSpPr>
            <p:cNvPr id="27" name="Ellipse 26"/>
            <p:cNvSpPr/>
            <p:nvPr userDrawn="1"/>
          </p:nvSpPr>
          <p:spPr>
            <a:xfrm>
              <a:off x="1351842" y="2520105"/>
              <a:ext cx="87722" cy="108000"/>
            </a:xfrm>
            <a:prstGeom prst="ellipse">
              <a:avLst/>
            </a:prstGeom>
            <a:solidFill>
              <a:schemeClr val="accent2"/>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b="1">
                <a:solidFill>
                  <a:schemeClr val="bg1"/>
                </a:solidFill>
              </a:endParaRPr>
            </a:p>
          </p:txBody>
        </p:sp>
        <p:sp>
          <p:nvSpPr>
            <p:cNvPr id="28" name="ZoneTexte 27"/>
            <p:cNvSpPr txBox="1"/>
            <p:nvPr userDrawn="1"/>
          </p:nvSpPr>
          <p:spPr>
            <a:xfrm>
              <a:off x="1493165" y="2455650"/>
              <a:ext cx="2364459" cy="230832"/>
            </a:xfrm>
            <a:prstGeom prst="rect">
              <a:avLst/>
            </a:prstGeom>
            <a:noFill/>
          </p:spPr>
          <p:txBody>
            <a:bodyPr wrap="square" rtlCol="0">
              <a:spAutoFit/>
            </a:bodyPr>
            <a:lstStyle/>
            <a:p>
              <a:pPr marL="0" lvl="0" indent="0" algn="l" defTabSz="457183" rtl="0" eaLnBrk="1" latinLnBrk="0" hangingPunct="1">
                <a:spcBef>
                  <a:spcPts val="0"/>
                </a:spcBef>
                <a:buClr>
                  <a:schemeClr val="accent2"/>
                </a:buClr>
                <a:buSzPct val="200000"/>
                <a:buFont typeface="Arial" panose="020B0604020202020204" pitchFamily="34" charset="0"/>
                <a:buNone/>
              </a:pPr>
              <a:r>
                <a:rPr lang="fr-FR" sz="900" b="1" kern="1200" noProof="0">
                  <a:solidFill>
                    <a:schemeClr val="bg1"/>
                  </a:solidFill>
                  <a:latin typeface="Arial"/>
                  <a:ea typeface="+mn-ea"/>
                  <a:cs typeface="Arial"/>
                </a:rPr>
                <a:t>PARCOURS &amp; COMPETENCES</a:t>
              </a:r>
              <a:endParaRPr lang="fr-FR" sz="900" b="1" kern="1200">
                <a:solidFill>
                  <a:schemeClr val="bg1"/>
                </a:solidFill>
                <a:latin typeface="Arial"/>
                <a:ea typeface="+mn-ea"/>
                <a:cs typeface="Arial"/>
              </a:endParaRPr>
            </a:p>
          </p:txBody>
        </p:sp>
      </p:grpSp>
      <p:grpSp>
        <p:nvGrpSpPr>
          <p:cNvPr id="8" name="Groupe 7"/>
          <p:cNvGrpSpPr/>
          <p:nvPr userDrawn="1"/>
        </p:nvGrpSpPr>
        <p:grpSpPr>
          <a:xfrm>
            <a:off x="6195696" y="966953"/>
            <a:ext cx="5100493" cy="230832"/>
            <a:chOff x="5512591" y="1075266"/>
            <a:chExt cx="4142824" cy="230832"/>
          </a:xfrm>
        </p:grpSpPr>
        <p:grpSp>
          <p:nvGrpSpPr>
            <p:cNvPr id="36" name="Gruppo 30"/>
            <p:cNvGrpSpPr/>
            <p:nvPr userDrawn="1"/>
          </p:nvGrpSpPr>
          <p:grpSpPr>
            <a:xfrm>
              <a:off x="5512591" y="1098857"/>
              <a:ext cx="4142824" cy="180000"/>
              <a:chOff x="267920" y="2971800"/>
              <a:chExt cx="3233928" cy="180000"/>
            </a:xfrm>
            <a:solidFill>
              <a:schemeClr val="accent2"/>
            </a:solidFill>
          </p:grpSpPr>
          <p:sp>
            <p:nvSpPr>
              <p:cNvPr id="39" name="Rettangolo arrotondato 31"/>
              <p:cNvSpPr/>
              <p:nvPr userDrawn="1"/>
            </p:nvSpPr>
            <p:spPr>
              <a:xfrm>
                <a:off x="356600" y="2971800"/>
                <a:ext cx="3069446" cy="1800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it-IT" sz="1800"/>
              </a:p>
            </p:txBody>
          </p:sp>
          <p:grpSp>
            <p:nvGrpSpPr>
              <p:cNvPr id="40" name="Gruppo 32"/>
              <p:cNvGrpSpPr/>
              <p:nvPr userDrawn="1"/>
            </p:nvGrpSpPr>
            <p:grpSpPr>
              <a:xfrm>
                <a:off x="267920" y="2971800"/>
                <a:ext cx="3233928" cy="180000"/>
                <a:chOff x="186072" y="2971800"/>
                <a:chExt cx="3233928" cy="180000"/>
              </a:xfrm>
              <a:grpFill/>
            </p:grpSpPr>
            <p:sp>
              <p:nvSpPr>
                <p:cNvPr id="41" name="Ovale 33"/>
                <p:cNvSpPr/>
                <p:nvPr userDrawn="1"/>
              </p:nvSpPr>
              <p:spPr>
                <a:xfrm>
                  <a:off x="186072" y="2971800"/>
                  <a:ext cx="180000" cy="18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
              <p:nvSpPr>
                <p:cNvPr id="42" name="Ovale 34"/>
                <p:cNvSpPr/>
                <p:nvPr userDrawn="1"/>
              </p:nvSpPr>
              <p:spPr>
                <a:xfrm>
                  <a:off x="3240000" y="2971800"/>
                  <a:ext cx="180000" cy="18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grpSp>
        </p:grpSp>
        <p:sp>
          <p:nvSpPr>
            <p:cNvPr id="37" name="Ellipse 36"/>
            <p:cNvSpPr/>
            <p:nvPr userDrawn="1"/>
          </p:nvSpPr>
          <p:spPr>
            <a:xfrm>
              <a:off x="5623900" y="1139721"/>
              <a:ext cx="87722" cy="108000"/>
            </a:xfrm>
            <a:prstGeom prst="ellipse">
              <a:avLst/>
            </a:prstGeom>
            <a:solidFill>
              <a:srgbClr val="266730"/>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b="1">
                <a:solidFill>
                  <a:schemeClr val="bg1"/>
                </a:solidFill>
              </a:endParaRPr>
            </a:p>
          </p:txBody>
        </p:sp>
        <p:sp>
          <p:nvSpPr>
            <p:cNvPr id="38" name="ZoneTexte 37"/>
            <p:cNvSpPr txBox="1"/>
            <p:nvPr userDrawn="1"/>
          </p:nvSpPr>
          <p:spPr>
            <a:xfrm>
              <a:off x="5761139" y="1075266"/>
              <a:ext cx="1714500" cy="230832"/>
            </a:xfrm>
            <a:prstGeom prst="rect">
              <a:avLst/>
            </a:prstGeom>
            <a:noFill/>
          </p:spPr>
          <p:txBody>
            <a:bodyPr wrap="square" rtlCol="0">
              <a:spAutoFit/>
            </a:bodyPr>
            <a:lstStyle/>
            <a:p>
              <a:pPr marL="0" lvl="0" indent="0" algn="l" defTabSz="457183" rtl="0" eaLnBrk="1" latinLnBrk="0" hangingPunct="1">
                <a:spcBef>
                  <a:spcPts val="0"/>
                </a:spcBef>
                <a:buClr>
                  <a:schemeClr val="accent2"/>
                </a:buClr>
                <a:buSzPct val="200000"/>
                <a:buFont typeface="Arial" panose="020B0604020202020204" pitchFamily="34" charset="0"/>
                <a:buNone/>
              </a:pPr>
              <a:r>
                <a:rPr lang="fr-FR" sz="900" b="1" kern="1200" noProof="0">
                  <a:solidFill>
                    <a:schemeClr val="bg1"/>
                  </a:solidFill>
                  <a:latin typeface="+mn-lt"/>
                  <a:ea typeface="+mn-ea"/>
                  <a:cs typeface="Arial"/>
                </a:rPr>
                <a:t>EXPERIENCE</a:t>
              </a:r>
              <a:endParaRPr lang="fr-FR" sz="900" b="1" kern="1200">
                <a:solidFill>
                  <a:schemeClr val="bg1"/>
                </a:solidFill>
                <a:latin typeface="Arial"/>
                <a:ea typeface="+mn-ea"/>
                <a:cs typeface="Arial"/>
              </a:endParaRPr>
            </a:p>
          </p:txBody>
        </p:sp>
      </p:grpSp>
      <p:sp>
        <p:nvSpPr>
          <p:cNvPr id="33" name="Espace réservé du titre 2">
            <a:extLst>
              <a:ext uri="{FF2B5EF4-FFF2-40B4-BE49-F238E27FC236}">
                <a16:creationId xmlns:a16="http://schemas.microsoft.com/office/drawing/2014/main" id="{7DDD5593-DBEC-4483-BA28-015BFBD9F9C8}"/>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a:t>Modifiez le style du titre</a:t>
            </a:r>
            <a:endParaRPr lang="en-US"/>
          </a:p>
        </p:txBody>
      </p:sp>
    </p:spTree>
    <p:extLst>
      <p:ext uri="{BB962C8B-B14F-4D97-AF65-F5344CB8AC3E}">
        <p14:creationId xmlns:p14="http://schemas.microsoft.com/office/powerpoint/2010/main" val="328449869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sume EN">
    <p:spTree>
      <p:nvGrpSpPr>
        <p:cNvPr id="1" name=""/>
        <p:cNvGrpSpPr/>
        <p:nvPr/>
      </p:nvGrpSpPr>
      <p:grpSpPr>
        <a:xfrm>
          <a:off x="0" y="0"/>
          <a:ext cx="0" cy="0"/>
          <a:chOff x="0" y="0"/>
          <a:chExt cx="0" cy="0"/>
        </a:xfrm>
      </p:grpSpPr>
      <p:sp>
        <p:nvSpPr>
          <p:cNvPr id="6" name="Espace réservé du texte 5"/>
          <p:cNvSpPr>
            <a:spLocks noGrp="1"/>
          </p:cNvSpPr>
          <p:nvPr>
            <p:ph type="body" sz="quarter" idx="27" hasCustomPrompt="1"/>
          </p:nvPr>
        </p:nvSpPr>
        <p:spPr>
          <a:xfrm>
            <a:off x="948655" y="2694456"/>
            <a:ext cx="4817790" cy="3579022"/>
          </a:xfrm>
          <a:prstGeom prst="rect">
            <a:avLst/>
          </a:prstGeom>
        </p:spPr>
        <p:txBody>
          <a:bodyPr lIns="0" tIns="0" rIns="0" bIns="0"/>
          <a:lstStyle>
            <a:lvl1pPr marL="0" indent="0">
              <a:buFont typeface="Calibri" panose="020F0502020204030204" pitchFamily="34" charset="0"/>
              <a:buChar char=" "/>
              <a:defRPr sz="1100" b="1">
                <a:solidFill>
                  <a:schemeClr val="accent4"/>
                </a:solidFill>
                <a:latin typeface="Arial" panose="020B0604020202020204" pitchFamily="34" charset="0"/>
                <a:cs typeface="Arial" panose="020B0604020202020204" pitchFamily="34" charset="0"/>
              </a:defRPr>
            </a:lvl1pPr>
            <a:lvl2pPr marL="215992" indent="-171442">
              <a:buClr>
                <a:schemeClr val="accent4"/>
              </a:buClr>
              <a:buSzPct val="80000"/>
              <a:buFont typeface="Arial" panose="020B0604020202020204" pitchFamily="34" charset="0"/>
              <a:buChar char="●"/>
              <a:defRPr sz="1100">
                <a:solidFill>
                  <a:schemeClr val="tx2"/>
                </a:solidFill>
                <a:latin typeface="Arial" panose="020B0604020202020204" pitchFamily="34" charset="0"/>
                <a:cs typeface="Arial" panose="020B0604020202020204" pitchFamily="34" charset="0"/>
              </a:defRPr>
            </a:lvl2pPr>
            <a:lvl3pPr marL="914364" indent="0">
              <a:buFontTx/>
              <a:buNone/>
              <a:defRPr sz="1100">
                <a:solidFill>
                  <a:schemeClr val="tx2"/>
                </a:solidFill>
                <a:latin typeface="Arial" panose="020B0604020202020204" pitchFamily="34" charset="0"/>
                <a:cs typeface="Arial" panose="020B0604020202020204" pitchFamily="34" charset="0"/>
              </a:defRPr>
            </a:lvl3pPr>
          </a:lstStyle>
          <a:p>
            <a:pPr lvl="0"/>
            <a:r>
              <a:rPr lang="en-GB" noProof="0"/>
              <a:t>Modifiez les styles du texte du masque</a:t>
            </a:r>
          </a:p>
          <a:p>
            <a:pPr lvl="1"/>
            <a:r>
              <a:rPr lang="en-GB" noProof="0"/>
              <a:t>Deuxième niveau</a:t>
            </a:r>
          </a:p>
          <a:p>
            <a:pPr lvl="2"/>
            <a:endParaRPr lang="en-GB" noProof="0"/>
          </a:p>
        </p:txBody>
      </p:sp>
      <p:sp>
        <p:nvSpPr>
          <p:cNvPr id="4" name="Espace réservé du texte 3"/>
          <p:cNvSpPr>
            <a:spLocks noGrp="1"/>
          </p:cNvSpPr>
          <p:nvPr>
            <p:ph type="body" sz="quarter" idx="26" hasCustomPrompt="1"/>
          </p:nvPr>
        </p:nvSpPr>
        <p:spPr>
          <a:xfrm>
            <a:off x="6186312" y="1258958"/>
            <a:ext cx="5068712" cy="5014520"/>
          </a:xfrm>
          <a:prstGeom prst="rect">
            <a:avLst/>
          </a:prstGeom>
        </p:spPr>
        <p:txBody>
          <a:bodyPr lIns="0" tIns="0" rIns="0" bIns="0"/>
          <a:lstStyle>
            <a:lvl1pPr marL="0" indent="0">
              <a:buFont typeface="Calibri" panose="020F0502020204030204" pitchFamily="34" charset="0"/>
              <a:buChar char=" "/>
              <a:defRPr sz="1100" b="1">
                <a:solidFill>
                  <a:schemeClr val="accent4"/>
                </a:solidFill>
                <a:latin typeface="Arial" panose="020B0604020202020204" pitchFamily="34" charset="0"/>
                <a:cs typeface="Arial" panose="020B0604020202020204" pitchFamily="34" charset="0"/>
              </a:defRPr>
            </a:lvl1pPr>
            <a:lvl2pPr marL="215992" indent="-172792">
              <a:lnSpc>
                <a:spcPct val="100000"/>
              </a:lnSpc>
              <a:buClr>
                <a:schemeClr val="accent4"/>
              </a:buClr>
              <a:buSzPct val="80000"/>
              <a:buFont typeface="Arial" panose="020B0604020202020204" pitchFamily="34" charset="0"/>
              <a:buChar char="●"/>
              <a:defRPr sz="1100">
                <a:solidFill>
                  <a:schemeClr val="tx2"/>
                </a:solidFill>
                <a:latin typeface="Arial" panose="020B0604020202020204" pitchFamily="34" charset="0"/>
                <a:cs typeface="Arial" panose="020B0604020202020204" pitchFamily="34" charset="0"/>
              </a:defRPr>
            </a:lvl2pPr>
            <a:lvl3pPr marL="914364" indent="0">
              <a:buFontTx/>
              <a:buNone/>
              <a:defRPr sz="1100">
                <a:solidFill>
                  <a:schemeClr val="tx2"/>
                </a:solidFill>
                <a:latin typeface="Arial" panose="020B0604020202020204" pitchFamily="34" charset="0"/>
                <a:cs typeface="Arial" panose="020B0604020202020204" pitchFamily="34" charset="0"/>
              </a:defRPr>
            </a:lvl3pPr>
          </a:lstStyle>
          <a:p>
            <a:pPr lvl="0"/>
            <a:r>
              <a:rPr lang="en-GB" noProof="0"/>
              <a:t>Modifiez les styles du texte du masque</a:t>
            </a:r>
          </a:p>
          <a:p>
            <a:pPr lvl="1"/>
            <a:r>
              <a:rPr lang="en-GB" noProof="0"/>
              <a:t>Deuxième niveau</a:t>
            </a:r>
          </a:p>
          <a:p>
            <a:pPr lvl="2"/>
            <a:endParaRPr lang="en-GB" noProof="0"/>
          </a:p>
        </p:txBody>
      </p:sp>
      <p:grpSp>
        <p:nvGrpSpPr>
          <p:cNvPr id="2" name="Groupe 1"/>
          <p:cNvGrpSpPr/>
          <p:nvPr userDrawn="1"/>
        </p:nvGrpSpPr>
        <p:grpSpPr>
          <a:xfrm>
            <a:off x="936977" y="2320983"/>
            <a:ext cx="4874990" cy="230832"/>
            <a:chOff x="1283853" y="2455650"/>
            <a:chExt cx="3959660" cy="230832"/>
          </a:xfrm>
        </p:grpSpPr>
        <p:grpSp>
          <p:nvGrpSpPr>
            <p:cNvPr id="26" name="Gruppo 30"/>
            <p:cNvGrpSpPr/>
            <p:nvPr userDrawn="1"/>
          </p:nvGrpSpPr>
          <p:grpSpPr>
            <a:xfrm>
              <a:off x="1283853" y="2479241"/>
              <a:ext cx="3959660" cy="180000"/>
              <a:chOff x="441848" y="2971800"/>
              <a:chExt cx="3060000" cy="180000"/>
            </a:xfrm>
          </p:grpSpPr>
          <p:sp>
            <p:nvSpPr>
              <p:cNvPr id="29" name="Rettangolo arrotondato 31"/>
              <p:cNvSpPr/>
              <p:nvPr userDrawn="1"/>
            </p:nvSpPr>
            <p:spPr>
              <a:xfrm>
                <a:off x="498475" y="2971800"/>
                <a:ext cx="2946746" cy="180000"/>
              </a:xfrm>
              <a:prstGeom prst="roundRect">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800" noProof="0"/>
              </a:p>
            </p:txBody>
          </p:sp>
          <p:grpSp>
            <p:nvGrpSpPr>
              <p:cNvPr id="30" name="Gruppo 32"/>
              <p:cNvGrpSpPr/>
              <p:nvPr userDrawn="1"/>
            </p:nvGrpSpPr>
            <p:grpSpPr>
              <a:xfrm>
                <a:off x="441848" y="2971800"/>
                <a:ext cx="3060000" cy="180000"/>
                <a:chOff x="360000" y="2971800"/>
                <a:chExt cx="3060000" cy="180000"/>
              </a:xfrm>
            </p:grpSpPr>
            <p:sp>
              <p:nvSpPr>
                <p:cNvPr id="31" name="Ovale 33"/>
                <p:cNvSpPr/>
                <p:nvPr userDrawn="1"/>
              </p:nvSpPr>
              <p:spPr>
                <a:xfrm>
                  <a:off x="360000" y="2971800"/>
                  <a:ext cx="180000" cy="180000"/>
                </a:xfrm>
                <a:prstGeom prst="ellipse">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p>
              </p:txBody>
            </p:sp>
            <p:sp>
              <p:nvSpPr>
                <p:cNvPr id="32" name="Ovale 34"/>
                <p:cNvSpPr/>
                <p:nvPr userDrawn="1"/>
              </p:nvSpPr>
              <p:spPr>
                <a:xfrm>
                  <a:off x="3240000" y="2971800"/>
                  <a:ext cx="180000" cy="180000"/>
                </a:xfrm>
                <a:prstGeom prst="ellipse">
                  <a:avLst/>
                </a:prstGeom>
                <a:solidFill>
                  <a:srgbClr val="2667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p>
              </p:txBody>
            </p:sp>
          </p:grpSp>
        </p:grpSp>
        <p:sp>
          <p:nvSpPr>
            <p:cNvPr id="27" name="Ellipse 26"/>
            <p:cNvSpPr/>
            <p:nvPr userDrawn="1"/>
          </p:nvSpPr>
          <p:spPr>
            <a:xfrm>
              <a:off x="1351842" y="2520105"/>
              <a:ext cx="87722" cy="108000"/>
            </a:xfrm>
            <a:prstGeom prst="ellipse">
              <a:avLst/>
            </a:prstGeom>
            <a:solidFill>
              <a:schemeClr val="accent2"/>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b="1" noProof="0">
                <a:solidFill>
                  <a:schemeClr val="bg1"/>
                </a:solidFill>
              </a:endParaRPr>
            </a:p>
          </p:txBody>
        </p:sp>
        <p:sp>
          <p:nvSpPr>
            <p:cNvPr id="28" name="ZoneTexte 27"/>
            <p:cNvSpPr txBox="1"/>
            <p:nvPr userDrawn="1"/>
          </p:nvSpPr>
          <p:spPr>
            <a:xfrm>
              <a:off x="1493165" y="2455650"/>
              <a:ext cx="2364459" cy="230832"/>
            </a:xfrm>
            <a:prstGeom prst="rect">
              <a:avLst/>
            </a:prstGeom>
            <a:noFill/>
          </p:spPr>
          <p:txBody>
            <a:bodyPr wrap="square" rtlCol="0">
              <a:spAutoFit/>
            </a:bodyPr>
            <a:lstStyle/>
            <a:p>
              <a:pPr marL="0" lvl="0" indent="0" algn="l" defTabSz="457183" rtl="0" eaLnBrk="1" latinLnBrk="0" hangingPunct="1">
                <a:spcBef>
                  <a:spcPts val="0"/>
                </a:spcBef>
                <a:buClr>
                  <a:schemeClr val="accent2"/>
                </a:buClr>
                <a:buSzPct val="200000"/>
                <a:buFont typeface="Arial" panose="020B0604020202020204" pitchFamily="34" charset="0"/>
                <a:buNone/>
              </a:pPr>
              <a:r>
                <a:rPr lang="en-GB" sz="900" b="1" kern="1200" noProof="0">
                  <a:solidFill>
                    <a:schemeClr val="bg1"/>
                  </a:solidFill>
                  <a:latin typeface="+mn-lt"/>
                  <a:ea typeface="+mn-ea"/>
                  <a:cs typeface="Arial"/>
                </a:rPr>
                <a:t>BACKGROUND &amp; SKILLS</a:t>
              </a:r>
            </a:p>
          </p:txBody>
        </p:sp>
      </p:grpSp>
      <p:sp>
        <p:nvSpPr>
          <p:cNvPr id="33" name="Freeform 6">
            <a:extLst>
              <a:ext uri="{FF2B5EF4-FFF2-40B4-BE49-F238E27FC236}">
                <a16:creationId xmlns:a16="http://schemas.microsoft.com/office/drawing/2014/main" id="{AB082327-7151-43F2-ACF6-421227112D2C}"/>
              </a:ext>
            </a:extLst>
          </p:cNvPr>
          <p:cNvSpPr>
            <a:spLocks noChangeAspect="1"/>
          </p:cNvSpPr>
          <p:nvPr userDrawn="1"/>
        </p:nvSpPr>
        <p:spPr bwMode="auto">
          <a:xfrm>
            <a:off x="963648" y="1440494"/>
            <a:ext cx="368667" cy="342000"/>
          </a:xfrm>
          <a:custGeom>
            <a:avLst/>
            <a:gdLst>
              <a:gd name="T0" fmla="*/ 664 w 4052"/>
              <a:gd name="T1" fmla="*/ 3 h 4537"/>
              <a:gd name="T2" fmla="*/ 796 w 4052"/>
              <a:gd name="T3" fmla="*/ 25 h 4537"/>
              <a:gd name="T4" fmla="*/ 928 w 4052"/>
              <a:gd name="T5" fmla="*/ 73 h 4537"/>
              <a:gd name="T6" fmla="*/ 3677 w 4052"/>
              <a:gd name="T7" fmla="*/ 1673 h 4537"/>
              <a:gd name="T8" fmla="*/ 3781 w 4052"/>
              <a:gd name="T9" fmla="*/ 1745 h 4537"/>
              <a:gd name="T10" fmla="*/ 3868 w 4052"/>
              <a:gd name="T11" fmla="*/ 1829 h 4537"/>
              <a:gd name="T12" fmla="*/ 3947 w 4052"/>
              <a:gd name="T13" fmla="*/ 1916 h 4537"/>
              <a:gd name="T14" fmla="*/ 4007 w 4052"/>
              <a:gd name="T15" fmla="*/ 2023 h 4537"/>
              <a:gd name="T16" fmla="*/ 4044 w 4052"/>
              <a:gd name="T17" fmla="*/ 2144 h 4537"/>
              <a:gd name="T18" fmla="*/ 4052 w 4052"/>
              <a:gd name="T19" fmla="*/ 2269 h 4537"/>
              <a:gd name="T20" fmla="*/ 4044 w 4052"/>
              <a:gd name="T21" fmla="*/ 2393 h 4537"/>
              <a:gd name="T22" fmla="*/ 4007 w 4052"/>
              <a:gd name="T23" fmla="*/ 2514 h 4537"/>
              <a:gd name="T24" fmla="*/ 3947 w 4052"/>
              <a:gd name="T25" fmla="*/ 2621 h 4537"/>
              <a:gd name="T26" fmla="*/ 3868 w 4052"/>
              <a:gd name="T27" fmla="*/ 2708 h 4537"/>
              <a:gd name="T28" fmla="*/ 3781 w 4052"/>
              <a:gd name="T29" fmla="*/ 2792 h 4537"/>
              <a:gd name="T30" fmla="*/ 3677 w 4052"/>
              <a:gd name="T31" fmla="*/ 2863 h 4537"/>
              <a:gd name="T32" fmla="*/ 928 w 4052"/>
              <a:gd name="T33" fmla="*/ 4464 h 4537"/>
              <a:gd name="T34" fmla="*/ 796 w 4052"/>
              <a:gd name="T35" fmla="*/ 4512 h 4537"/>
              <a:gd name="T36" fmla="*/ 664 w 4052"/>
              <a:gd name="T37" fmla="*/ 4534 h 4537"/>
              <a:gd name="T38" fmla="*/ 533 w 4052"/>
              <a:gd name="T39" fmla="*/ 4533 h 4537"/>
              <a:gd name="T40" fmla="*/ 409 w 4052"/>
              <a:gd name="T41" fmla="*/ 4508 h 4537"/>
              <a:gd name="T42" fmla="*/ 294 w 4052"/>
              <a:gd name="T43" fmla="*/ 4460 h 4537"/>
              <a:gd name="T44" fmla="*/ 192 w 4052"/>
              <a:gd name="T45" fmla="*/ 4391 h 4537"/>
              <a:gd name="T46" fmla="*/ 108 w 4052"/>
              <a:gd name="T47" fmla="*/ 4299 h 4537"/>
              <a:gd name="T48" fmla="*/ 44 w 4052"/>
              <a:gd name="T49" fmla="*/ 4184 h 4537"/>
              <a:gd name="T50" fmla="*/ 7 w 4052"/>
              <a:gd name="T51" fmla="*/ 4056 h 4537"/>
              <a:gd name="T52" fmla="*/ 0 w 4052"/>
              <a:gd name="T53" fmla="*/ 3924 h 4537"/>
              <a:gd name="T54" fmla="*/ 23 w 4052"/>
              <a:gd name="T55" fmla="*/ 3791 h 4537"/>
              <a:gd name="T56" fmla="*/ 74 w 4052"/>
              <a:gd name="T57" fmla="*/ 3663 h 4537"/>
              <a:gd name="T58" fmla="*/ 150 w 4052"/>
              <a:gd name="T59" fmla="*/ 3543 h 4537"/>
              <a:gd name="T60" fmla="*/ 251 w 4052"/>
              <a:gd name="T61" fmla="*/ 3437 h 4537"/>
              <a:gd name="T62" fmla="*/ 375 w 4052"/>
              <a:gd name="T63" fmla="*/ 3349 h 4537"/>
              <a:gd name="T64" fmla="*/ 375 w 4052"/>
              <a:gd name="T65" fmla="*/ 1188 h 4537"/>
              <a:gd name="T66" fmla="*/ 251 w 4052"/>
              <a:gd name="T67" fmla="*/ 1100 h 4537"/>
              <a:gd name="T68" fmla="*/ 150 w 4052"/>
              <a:gd name="T69" fmla="*/ 994 h 4537"/>
              <a:gd name="T70" fmla="*/ 74 w 4052"/>
              <a:gd name="T71" fmla="*/ 874 h 4537"/>
              <a:gd name="T72" fmla="*/ 23 w 4052"/>
              <a:gd name="T73" fmla="*/ 746 h 4537"/>
              <a:gd name="T74" fmla="*/ 0 w 4052"/>
              <a:gd name="T75" fmla="*/ 613 h 4537"/>
              <a:gd name="T76" fmla="*/ 7 w 4052"/>
              <a:gd name="T77" fmla="*/ 481 h 4537"/>
              <a:gd name="T78" fmla="*/ 44 w 4052"/>
              <a:gd name="T79" fmla="*/ 353 h 4537"/>
              <a:gd name="T80" fmla="*/ 108 w 4052"/>
              <a:gd name="T81" fmla="*/ 238 h 4537"/>
              <a:gd name="T82" fmla="*/ 192 w 4052"/>
              <a:gd name="T83" fmla="*/ 146 h 4537"/>
              <a:gd name="T84" fmla="*/ 294 w 4052"/>
              <a:gd name="T85" fmla="*/ 77 h 4537"/>
              <a:gd name="T86" fmla="*/ 409 w 4052"/>
              <a:gd name="T87" fmla="*/ 29 h 4537"/>
              <a:gd name="T88" fmla="*/ 533 w 4052"/>
              <a:gd name="T89" fmla="*/ 4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52" h="4537">
                <a:moveTo>
                  <a:pt x="599" y="0"/>
                </a:moveTo>
                <a:lnTo>
                  <a:pt x="664" y="3"/>
                </a:lnTo>
                <a:lnTo>
                  <a:pt x="731" y="11"/>
                </a:lnTo>
                <a:lnTo>
                  <a:pt x="796" y="25"/>
                </a:lnTo>
                <a:lnTo>
                  <a:pt x="863" y="46"/>
                </a:lnTo>
                <a:lnTo>
                  <a:pt x="928" y="73"/>
                </a:lnTo>
                <a:lnTo>
                  <a:pt x="993" y="106"/>
                </a:lnTo>
                <a:lnTo>
                  <a:pt x="3677" y="1673"/>
                </a:lnTo>
                <a:lnTo>
                  <a:pt x="3730" y="1708"/>
                </a:lnTo>
                <a:lnTo>
                  <a:pt x="3781" y="1745"/>
                </a:lnTo>
                <a:lnTo>
                  <a:pt x="3827" y="1786"/>
                </a:lnTo>
                <a:lnTo>
                  <a:pt x="3868" y="1829"/>
                </a:lnTo>
                <a:lnTo>
                  <a:pt x="3910" y="1870"/>
                </a:lnTo>
                <a:lnTo>
                  <a:pt x="3947" y="1916"/>
                </a:lnTo>
                <a:lnTo>
                  <a:pt x="3978" y="1967"/>
                </a:lnTo>
                <a:lnTo>
                  <a:pt x="4007" y="2023"/>
                </a:lnTo>
                <a:lnTo>
                  <a:pt x="4029" y="2082"/>
                </a:lnTo>
                <a:lnTo>
                  <a:pt x="4044" y="2144"/>
                </a:lnTo>
                <a:lnTo>
                  <a:pt x="4051" y="2206"/>
                </a:lnTo>
                <a:lnTo>
                  <a:pt x="4052" y="2269"/>
                </a:lnTo>
                <a:lnTo>
                  <a:pt x="4051" y="2331"/>
                </a:lnTo>
                <a:lnTo>
                  <a:pt x="4044" y="2393"/>
                </a:lnTo>
                <a:lnTo>
                  <a:pt x="4029" y="2455"/>
                </a:lnTo>
                <a:lnTo>
                  <a:pt x="4007" y="2514"/>
                </a:lnTo>
                <a:lnTo>
                  <a:pt x="3978" y="2570"/>
                </a:lnTo>
                <a:lnTo>
                  <a:pt x="3947" y="2621"/>
                </a:lnTo>
                <a:lnTo>
                  <a:pt x="3910" y="2667"/>
                </a:lnTo>
                <a:lnTo>
                  <a:pt x="3868" y="2708"/>
                </a:lnTo>
                <a:lnTo>
                  <a:pt x="3827" y="2751"/>
                </a:lnTo>
                <a:lnTo>
                  <a:pt x="3781" y="2792"/>
                </a:lnTo>
                <a:lnTo>
                  <a:pt x="3730" y="2829"/>
                </a:lnTo>
                <a:lnTo>
                  <a:pt x="3677" y="2863"/>
                </a:lnTo>
                <a:lnTo>
                  <a:pt x="993" y="4431"/>
                </a:lnTo>
                <a:lnTo>
                  <a:pt x="928" y="4464"/>
                </a:lnTo>
                <a:lnTo>
                  <a:pt x="863" y="4492"/>
                </a:lnTo>
                <a:lnTo>
                  <a:pt x="796" y="4512"/>
                </a:lnTo>
                <a:lnTo>
                  <a:pt x="731" y="4526"/>
                </a:lnTo>
                <a:lnTo>
                  <a:pt x="664" y="4534"/>
                </a:lnTo>
                <a:lnTo>
                  <a:pt x="599" y="4537"/>
                </a:lnTo>
                <a:lnTo>
                  <a:pt x="533" y="4533"/>
                </a:lnTo>
                <a:lnTo>
                  <a:pt x="470" y="4523"/>
                </a:lnTo>
                <a:lnTo>
                  <a:pt x="409" y="4508"/>
                </a:lnTo>
                <a:lnTo>
                  <a:pt x="350" y="4487"/>
                </a:lnTo>
                <a:lnTo>
                  <a:pt x="294" y="4460"/>
                </a:lnTo>
                <a:lnTo>
                  <a:pt x="241" y="4428"/>
                </a:lnTo>
                <a:lnTo>
                  <a:pt x="192" y="4391"/>
                </a:lnTo>
                <a:lnTo>
                  <a:pt x="147" y="4347"/>
                </a:lnTo>
                <a:lnTo>
                  <a:pt x="108" y="4299"/>
                </a:lnTo>
                <a:lnTo>
                  <a:pt x="74" y="4246"/>
                </a:lnTo>
                <a:lnTo>
                  <a:pt x="44" y="4184"/>
                </a:lnTo>
                <a:lnTo>
                  <a:pt x="20" y="4121"/>
                </a:lnTo>
                <a:lnTo>
                  <a:pt x="7" y="4056"/>
                </a:lnTo>
                <a:lnTo>
                  <a:pt x="0" y="3991"/>
                </a:lnTo>
                <a:lnTo>
                  <a:pt x="0" y="3924"/>
                </a:lnTo>
                <a:lnTo>
                  <a:pt x="8" y="3858"/>
                </a:lnTo>
                <a:lnTo>
                  <a:pt x="23" y="3791"/>
                </a:lnTo>
                <a:lnTo>
                  <a:pt x="45" y="3727"/>
                </a:lnTo>
                <a:lnTo>
                  <a:pt x="74" y="3663"/>
                </a:lnTo>
                <a:lnTo>
                  <a:pt x="109" y="3603"/>
                </a:lnTo>
                <a:lnTo>
                  <a:pt x="150" y="3543"/>
                </a:lnTo>
                <a:lnTo>
                  <a:pt x="198" y="3488"/>
                </a:lnTo>
                <a:lnTo>
                  <a:pt x="251" y="3437"/>
                </a:lnTo>
                <a:lnTo>
                  <a:pt x="309" y="3390"/>
                </a:lnTo>
                <a:lnTo>
                  <a:pt x="375" y="3349"/>
                </a:lnTo>
                <a:lnTo>
                  <a:pt x="2225" y="2269"/>
                </a:lnTo>
                <a:lnTo>
                  <a:pt x="375" y="1188"/>
                </a:lnTo>
                <a:lnTo>
                  <a:pt x="309" y="1147"/>
                </a:lnTo>
                <a:lnTo>
                  <a:pt x="251" y="1100"/>
                </a:lnTo>
                <a:lnTo>
                  <a:pt x="198" y="1047"/>
                </a:lnTo>
                <a:lnTo>
                  <a:pt x="150" y="994"/>
                </a:lnTo>
                <a:lnTo>
                  <a:pt x="109" y="934"/>
                </a:lnTo>
                <a:lnTo>
                  <a:pt x="74" y="874"/>
                </a:lnTo>
                <a:lnTo>
                  <a:pt x="45" y="810"/>
                </a:lnTo>
                <a:lnTo>
                  <a:pt x="23" y="746"/>
                </a:lnTo>
                <a:lnTo>
                  <a:pt x="8" y="679"/>
                </a:lnTo>
                <a:lnTo>
                  <a:pt x="0" y="613"/>
                </a:lnTo>
                <a:lnTo>
                  <a:pt x="0" y="546"/>
                </a:lnTo>
                <a:lnTo>
                  <a:pt x="7" y="481"/>
                </a:lnTo>
                <a:lnTo>
                  <a:pt x="20" y="416"/>
                </a:lnTo>
                <a:lnTo>
                  <a:pt x="44" y="353"/>
                </a:lnTo>
                <a:lnTo>
                  <a:pt x="74" y="291"/>
                </a:lnTo>
                <a:lnTo>
                  <a:pt x="108" y="238"/>
                </a:lnTo>
                <a:lnTo>
                  <a:pt x="147" y="190"/>
                </a:lnTo>
                <a:lnTo>
                  <a:pt x="192" y="146"/>
                </a:lnTo>
                <a:lnTo>
                  <a:pt x="241" y="109"/>
                </a:lnTo>
                <a:lnTo>
                  <a:pt x="294" y="77"/>
                </a:lnTo>
                <a:lnTo>
                  <a:pt x="350" y="50"/>
                </a:lnTo>
                <a:lnTo>
                  <a:pt x="409" y="29"/>
                </a:lnTo>
                <a:lnTo>
                  <a:pt x="470" y="14"/>
                </a:lnTo>
                <a:lnTo>
                  <a:pt x="533" y="4"/>
                </a:lnTo>
                <a:lnTo>
                  <a:pt x="59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5" name="Segnaposto immagine 7">
            <a:extLst>
              <a:ext uri="{FF2B5EF4-FFF2-40B4-BE49-F238E27FC236}">
                <a16:creationId xmlns:a16="http://schemas.microsoft.com/office/drawing/2014/main" id="{E3831300-3DB3-431F-BBDD-D891AEEF367C}"/>
              </a:ext>
            </a:extLst>
          </p:cNvPr>
          <p:cNvSpPr>
            <a:spLocks noGrp="1"/>
          </p:cNvSpPr>
          <p:nvPr>
            <p:ph type="pic" sz="quarter" idx="13"/>
          </p:nvPr>
        </p:nvSpPr>
        <p:spPr>
          <a:xfrm>
            <a:off x="4198233" y="990181"/>
            <a:ext cx="1550627" cy="1259481"/>
          </a:xfrm>
          <a:prstGeom prst="rect">
            <a:avLst/>
          </a:prstGeom>
        </p:spPr>
        <p:txBody>
          <a:bodyPr vert="horz"/>
          <a:lstStyle>
            <a:lvl1pPr>
              <a:buFontTx/>
              <a:buNone/>
              <a:defRPr sz="900"/>
            </a:lvl1pPr>
          </a:lstStyle>
          <a:p>
            <a:r>
              <a:rPr lang="fr-FR"/>
              <a:t>Cliquez sur l'icône pour ajouter une image</a:t>
            </a:r>
            <a:endParaRPr lang="it-IT"/>
          </a:p>
        </p:txBody>
      </p:sp>
      <p:sp>
        <p:nvSpPr>
          <p:cNvPr id="43" name="Espace réservé du texte 2">
            <a:extLst>
              <a:ext uri="{FF2B5EF4-FFF2-40B4-BE49-F238E27FC236}">
                <a16:creationId xmlns:a16="http://schemas.microsoft.com/office/drawing/2014/main" id="{FCCAD383-090B-4DE7-8F1F-8379F9E05BF9}"/>
              </a:ext>
            </a:extLst>
          </p:cNvPr>
          <p:cNvSpPr>
            <a:spLocks noGrp="1"/>
          </p:cNvSpPr>
          <p:nvPr>
            <p:ph type="body" sz="quarter" idx="24"/>
          </p:nvPr>
        </p:nvSpPr>
        <p:spPr>
          <a:xfrm>
            <a:off x="1592260" y="1164721"/>
            <a:ext cx="2323869" cy="439293"/>
          </a:xfrm>
          <a:prstGeom prst="rect">
            <a:avLst/>
          </a:prstGeom>
        </p:spPr>
        <p:txBody>
          <a:bodyPr lIns="0" tIns="0" rIns="0" bIns="0" anchor="b"/>
          <a:lstStyle>
            <a:lvl1pPr marL="0" indent="0">
              <a:buNone/>
              <a:defRPr sz="1400" b="1">
                <a:solidFill>
                  <a:srgbClr val="676767"/>
                </a:solidFill>
                <a:latin typeface="Arial" panose="020B0604020202020204" pitchFamily="34" charset="0"/>
                <a:cs typeface="Arial" panose="020B0604020202020204" pitchFamily="34" charset="0"/>
              </a:defRPr>
            </a:lvl1pPr>
          </a:lstStyle>
          <a:p>
            <a:pPr lvl="0"/>
            <a:r>
              <a:rPr lang="fr-FR"/>
              <a:t>Modifiez les styles du texte du masque</a:t>
            </a:r>
          </a:p>
        </p:txBody>
      </p:sp>
      <p:sp>
        <p:nvSpPr>
          <p:cNvPr id="44" name="Espace réservé du texte 2">
            <a:extLst>
              <a:ext uri="{FF2B5EF4-FFF2-40B4-BE49-F238E27FC236}">
                <a16:creationId xmlns:a16="http://schemas.microsoft.com/office/drawing/2014/main" id="{4EAEBAE0-B283-4BD7-A898-90E6A6F28411}"/>
              </a:ext>
            </a:extLst>
          </p:cNvPr>
          <p:cNvSpPr>
            <a:spLocks noGrp="1"/>
          </p:cNvSpPr>
          <p:nvPr>
            <p:ph type="body" sz="quarter" idx="25"/>
          </p:nvPr>
        </p:nvSpPr>
        <p:spPr>
          <a:xfrm>
            <a:off x="1592260" y="1623439"/>
            <a:ext cx="2323869" cy="439293"/>
          </a:xfrm>
          <a:prstGeom prst="rect">
            <a:avLst/>
          </a:prstGeom>
        </p:spPr>
        <p:txBody>
          <a:bodyPr lIns="0" tIns="0" rIns="0" bIns="0" anchor="t"/>
          <a:lstStyle>
            <a:lvl1pPr marL="0" indent="0">
              <a:buNone/>
              <a:defRPr sz="1400" b="0">
                <a:solidFill>
                  <a:srgbClr val="676767"/>
                </a:solidFill>
                <a:latin typeface="Arial" panose="020B0604020202020204" pitchFamily="34" charset="0"/>
                <a:cs typeface="Arial" panose="020B0604020202020204" pitchFamily="34" charset="0"/>
              </a:defRPr>
            </a:lvl1pPr>
          </a:lstStyle>
          <a:p>
            <a:pPr lvl="0"/>
            <a:r>
              <a:rPr lang="fr-FR"/>
              <a:t>Modifiez les styles du texte du masque</a:t>
            </a:r>
          </a:p>
        </p:txBody>
      </p:sp>
      <p:grpSp>
        <p:nvGrpSpPr>
          <p:cNvPr id="45" name="Groupe 44">
            <a:extLst>
              <a:ext uri="{FF2B5EF4-FFF2-40B4-BE49-F238E27FC236}">
                <a16:creationId xmlns:a16="http://schemas.microsoft.com/office/drawing/2014/main" id="{BC6956A3-2563-4095-9675-4E80DA844BEB}"/>
              </a:ext>
            </a:extLst>
          </p:cNvPr>
          <p:cNvGrpSpPr/>
          <p:nvPr userDrawn="1"/>
        </p:nvGrpSpPr>
        <p:grpSpPr>
          <a:xfrm>
            <a:off x="6195696" y="966953"/>
            <a:ext cx="5100493" cy="230832"/>
            <a:chOff x="5512591" y="1075266"/>
            <a:chExt cx="4142824" cy="230832"/>
          </a:xfrm>
        </p:grpSpPr>
        <p:grpSp>
          <p:nvGrpSpPr>
            <p:cNvPr id="46" name="Gruppo 30">
              <a:extLst>
                <a:ext uri="{FF2B5EF4-FFF2-40B4-BE49-F238E27FC236}">
                  <a16:creationId xmlns:a16="http://schemas.microsoft.com/office/drawing/2014/main" id="{3BD9B12F-0581-4887-AE0A-D55D7EC39CAC}"/>
                </a:ext>
              </a:extLst>
            </p:cNvPr>
            <p:cNvGrpSpPr/>
            <p:nvPr userDrawn="1"/>
          </p:nvGrpSpPr>
          <p:grpSpPr>
            <a:xfrm>
              <a:off x="5512591" y="1098857"/>
              <a:ext cx="4142824" cy="180000"/>
              <a:chOff x="267920" y="2971800"/>
              <a:chExt cx="3233928" cy="180000"/>
            </a:xfrm>
            <a:solidFill>
              <a:schemeClr val="accent2"/>
            </a:solidFill>
          </p:grpSpPr>
          <p:sp>
            <p:nvSpPr>
              <p:cNvPr id="49" name="Rettangolo arrotondato 31">
                <a:extLst>
                  <a:ext uri="{FF2B5EF4-FFF2-40B4-BE49-F238E27FC236}">
                    <a16:creationId xmlns:a16="http://schemas.microsoft.com/office/drawing/2014/main" id="{C2F41D9B-7B06-4CB4-9BCE-3FBF67142FD6}"/>
                  </a:ext>
                </a:extLst>
              </p:cNvPr>
              <p:cNvSpPr/>
              <p:nvPr userDrawn="1"/>
            </p:nvSpPr>
            <p:spPr>
              <a:xfrm>
                <a:off x="356600" y="2971800"/>
                <a:ext cx="3069446" cy="1800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it-IT" sz="1800"/>
              </a:p>
            </p:txBody>
          </p:sp>
          <p:grpSp>
            <p:nvGrpSpPr>
              <p:cNvPr id="50" name="Gruppo 32">
                <a:extLst>
                  <a:ext uri="{FF2B5EF4-FFF2-40B4-BE49-F238E27FC236}">
                    <a16:creationId xmlns:a16="http://schemas.microsoft.com/office/drawing/2014/main" id="{77336D51-B5F0-4B8F-B0A8-03C4C7B049F8}"/>
                  </a:ext>
                </a:extLst>
              </p:cNvPr>
              <p:cNvGrpSpPr/>
              <p:nvPr userDrawn="1"/>
            </p:nvGrpSpPr>
            <p:grpSpPr>
              <a:xfrm>
                <a:off x="267920" y="2971800"/>
                <a:ext cx="3233928" cy="180000"/>
                <a:chOff x="186072" y="2971800"/>
                <a:chExt cx="3233928" cy="180000"/>
              </a:xfrm>
              <a:grpFill/>
            </p:grpSpPr>
            <p:sp>
              <p:nvSpPr>
                <p:cNvPr id="51" name="Ovale 33">
                  <a:extLst>
                    <a:ext uri="{FF2B5EF4-FFF2-40B4-BE49-F238E27FC236}">
                      <a16:creationId xmlns:a16="http://schemas.microsoft.com/office/drawing/2014/main" id="{BF274572-A329-4060-B5B2-9C1E12FC4EE0}"/>
                    </a:ext>
                  </a:extLst>
                </p:cNvPr>
                <p:cNvSpPr/>
                <p:nvPr userDrawn="1"/>
              </p:nvSpPr>
              <p:spPr>
                <a:xfrm>
                  <a:off x="186072" y="2971800"/>
                  <a:ext cx="180000" cy="18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
              <p:nvSpPr>
                <p:cNvPr id="52" name="Ovale 34">
                  <a:extLst>
                    <a:ext uri="{FF2B5EF4-FFF2-40B4-BE49-F238E27FC236}">
                      <a16:creationId xmlns:a16="http://schemas.microsoft.com/office/drawing/2014/main" id="{3C5184AF-F300-404C-AC0C-E115201E0DC4}"/>
                    </a:ext>
                  </a:extLst>
                </p:cNvPr>
                <p:cNvSpPr/>
                <p:nvPr userDrawn="1"/>
              </p:nvSpPr>
              <p:spPr>
                <a:xfrm>
                  <a:off x="3240000" y="2971800"/>
                  <a:ext cx="180000" cy="180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grpSp>
        </p:grpSp>
        <p:sp>
          <p:nvSpPr>
            <p:cNvPr id="47" name="Ellipse 46">
              <a:extLst>
                <a:ext uri="{FF2B5EF4-FFF2-40B4-BE49-F238E27FC236}">
                  <a16:creationId xmlns:a16="http://schemas.microsoft.com/office/drawing/2014/main" id="{05A0DEE8-9363-4B24-8038-6E19B512A277}"/>
                </a:ext>
              </a:extLst>
            </p:cNvPr>
            <p:cNvSpPr/>
            <p:nvPr userDrawn="1"/>
          </p:nvSpPr>
          <p:spPr>
            <a:xfrm>
              <a:off x="5623900" y="1139721"/>
              <a:ext cx="87722" cy="108000"/>
            </a:xfrm>
            <a:prstGeom prst="ellipse">
              <a:avLst/>
            </a:prstGeom>
            <a:solidFill>
              <a:srgbClr val="266730"/>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b="1">
                <a:solidFill>
                  <a:schemeClr val="bg1"/>
                </a:solidFill>
              </a:endParaRPr>
            </a:p>
          </p:txBody>
        </p:sp>
        <p:sp>
          <p:nvSpPr>
            <p:cNvPr id="48" name="ZoneTexte 47">
              <a:extLst>
                <a:ext uri="{FF2B5EF4-FFF2-40B4-BE49-F238E27FC236}">
                  <a16:creationId xmlns:a16="http://schemas.microsoft.com/office/drawing/2014/main" id="{61328198-67D6-4982-AC05-B614927A4DE9}"/>
                </a:ext>
              </a:extLst>
            </p:cNvPr>
            <p:cNvSpPr txBox="1"/>
            <p:nvPr userDrawn="1"/>
          </p:nvSpPr>
          <p:spPr>
            <a:xfrm>
              <a:off x="5761139" y="1075266"/>
              <a:ext cx="1714500" cy="230832"/>
            </a:xfrm>
            <a:prstGeom prst="rect">
              <a:avLst/>
            </a:prstGeom>
            <a:noFill/>
          </p:spPr>
          <p:txBody>
            <a:bodyPr wrap="square" rtlCol="0">
              <a:spAutoFit/>
            </a:bodyPr>
            <a:lstStyle/>
            <a:p>
              <a:pPr marL="0" lvl="0" indent="0" algn="l" defTabSz="457183" rtl="0" eaLnBrk="1" latinLnBrk="0" hangingPunct="1">
                <a:spcBef>
                  <a:spcPts val="0"/>
                </a:spcBef>
                <a:buClr>
                  <a:schemeClr val="accent2"/>
                </a:buClr>
                <a:buSzPct val="200000"/>
                <a:buFont typeface="Arial" panose="020B0604020202020204" pitchFamily="34" charset="0"/>
                <a:buNone/>
              </a:pPr>
              <a:r>
                <a:rPr lang="fr-FR" sz="900" b="1" kern="1200" noProof="0">
                  <a:solidFill>
                    <a:schemeClr val="bg1"/>
                  </a:solidFill>
                  <a:latin typeface="+mn-lt"/>
                  <a:ea typeface="+mn-ea"/>
                  <a:cs typeface="Arial"/>
                </a:rPr>
                <a:t>EXPERIENCE</a:t>
              </a:r>
              <a:endParaRPr lang="fr-FR" sz="900" b="1" kern="1200">
                <a:solidFill>
                  <a:schemeClr val="bg1"/>
                </a:solidFill>
                <a:latin typeface="Arial"/>
                <a:ea typeface="+mn-ea"/>
                <a:cs typeface="Arial"/>
              </a:endParaRPr>
            </a:p>
          </p:txBody>
        </p:sp>
      </p:grpSp>
      <p:sp>
        <p:nvSpPr>
          <p:cNvPr id="53" name="Espace réservé du titre 2">
            <a:extLst>
              <a:ext uri="{FF2B5EF4-FFF2-40B4-BE49-F238E27FC236}">
                <a16:creationId xmlns:a16="http://schemas.microsoft.com/office/drawing/2014/main" id="{3EC5FB87-6D31-44D2-A7B3-8C3F2BE94BB3}"/>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a:t>Modifiez le style du titre</a:t>
            </a:r>
            <a:endParaRPr lang="en-US"/>
          </a:p>
        </p:txBody>
      </p:sp>
    </p:spTree>
    <p:extLst>
      <p:ext uri="{BB962C8B-B14F-4D97-AF65-F5344CB8AC3E}">
        <p14:creationId xmlns:p14="http://schemas.microsoft.com/office/powerpoint/2010/main" val="65150024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13" name="object 4"/>
          <p:cNvSpPr/>
          <p:nvPr userDrawn="1"/>
        </p:nvSpPr>
        <p:spPr>
          <a:xfrm>
            <a:off x="8150679" y="2816948"/>
            <a:ext cx="674817" cy="0"/>
          </a:xfrm>
          <a:custGeom>
            <a:avLst/>
            <a:gdLst/>
            <a:ahLst/>
            <a:cxnLst/>
            <a:rect l="l" t="t" r="r" b="b"/>
            <a:pathLst>
              <a:path w="548639">
                <a:moveTo>
                  <a:pt x="548043" y="0"/>
                </a:moveTo>
                <a:lnTo>
                  <a:pt x="0" y="0"/>
                </a:lnTo>
              </a:path>
            </a:pathLst>
          </a:custGeom>
          <a:ln w="56984" cap="rnd">
            <a:solidFill>
              <a:schemeClr val="accent2"/>
            </a:solidFill>
          </a:ln>
        </p:spPr>
        <p:txBody>
          <a:bodyPr wrap="square" lIns="0" tIns="0" rIns="0" bIns="0" rtlCol="0"/>
          <a:lstStyle/>
          <a:p>
            <a:endParaRPr sz="1800"/>
          </a:p>
        </p:txBody>
      </p:sp>
      <p:sp>
        <p:nvSpPr>
          <p:cNvPr id="3" name="Espace réservé du texte 2"/>
          <p:cNvSpPr>
            <a:spLocks noGrp="1"/>
          </p:cNvSpPr>
          <p:nvPr>
            <p:ph type="body" sz="quarter" idx="14"/>
          </p:nvPr>
        </p:nvSpPr>
        <p:spPr>
          <a:xfrm>
            <a:off x="8150673" y="3043807"/>
            <a:ext cx="3728612" cy="261377"/>
          </a:xfrm>
          <a:prstGeom prst="rect">
            <a:avLst/>
          </a:prstGeom>
        </p:spPr>
        <p:txBody>
          <a:bodyPr lIns="0" tIns="0"/>
          <a:lstStyle>
            <a:lvl1pPr marL="0" indent="0">
              <a:buNone/>
              <a:defRPr sz="1400" b="1">
                <a:solidFill>
                  <a:srgbClr val="676767"/>
                </a:solidFill>
                <a:latin typeface="Arial" panose="020B0604020202020204" pitchFamily="34" charset="0"/>
                <a:cs typeface="Arial" panose="020B0604020202020204" pitchFamily="34" charset="0"/>
              </a:defRPr>
            </a:lvl1pPr>
          </a:lstStyle>
          <a:p>
            <a:pPr lvl="0"/>
            <a:r>
              <a:rPr lang="fr-FR"/>
              <a:t>Modifiez les styles du texte du masque</a:t>
            </a:r>
          </a:p>
        </p:txBody>
      </p:sp>
      <p:sp>
        <p:nvSpPr>
          <p:cNvPr id="5" name="Espace réservé du texte 4"/>
          <p:cNvSpPr>
            <a:spLocks noGrp="1"/>
          </p:cNvSpPr>
          <p:nvPr>
            <p:ph type="body" sz="quarter" idx="15"/>
          </p:nvPr>
        </p:nvSpPr>
        <p:spPr>
          <a:xfrm>
            <a:off x="8150673" y="3374515"/>
            <a:ext cx="3728612" cy="1108256"/>
          </a:xfrm>
          <a:prstGeom prst="rect">
            <a:avLst/>
          </a:prstGeom>
        </p:spPr>
        <p:txBody>
          <a:bodyPr lIns="0" tIns="0"/>
          <a:lstStyle>
            <a:lvl1pPr marL="0" indent="0">
              <a:buNone/>
              <a:defRPr sz="1200">
                <a:solidFill>
                  <a:srgbClr val="676767"/>
                </a:solidFill>
                <a:latin typeface="Arial" panose="020B0604020202020204" pitchFamily="34" charset="0"/>
                <a:cs typeface="Arial" panose="020B0604020202020204" pitchFamily="34" charset="0"/>
              </a:defRPr>
            </a:lvl1pPr>
          </a:lstStyle>
          <a:p>
            <a:pPr lvl="0"/>
            <a:r>
              <a:rPr lang="fr-FR"/>
              <a:t>Modifiez les styles du texte du masque</a:t>
            </a:r>
          </a:p>
        </p:txBody>
      </p:sp>
      <p:pic>
        <p:nvPicPr>
          <p:cNvPr id="7" name="Image 6"/>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87565" y="2084715"/>
            <a:ext cx="3469325" cy="2689200"/>
          </a:xfrm>
          <a:prstGeom prst="rect">
            <a:avLst/>
          </a:prstGeom>
        </p:spPr>
      </p:pic>
      <p:sp>
        <p:nvSpPr>
          <p:cNvPr id="6" name="Rectangle 5">
            <a:extLst>
              <a:ext uri="{FF2B5EF4-FFF2-40B4-BE49-F238E27FC236}">
                <a16:creationId xmlns:a16="http://schemas.microsoft.com/office/drawing/2014/main" id="{F5C7907B-4B65-4D02-B8B9-74F49ADAF28C}"/>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8" name="Rectangle 7">
            <a:extLst>
              <a:ext uri="{FF2B5EF4-FFF2-40B4-BE49-F238E27FC236}">
                <a16:creationId xmlns:a16="http://schemas.microsoft.com/office/drawing/2014/main" id="{0049E81E-F79B-4B28-8808-5FA43C629A74}"/>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9" name="Picture 3">
            <a:extLst>
              <a:ext uri="{FF2B5EF4-FFF2-40B4-BE49-F238E27FC236}">
                <a16:creationId xmlns:a16="http://schemas.microsoft.com/office/drawing/2014/main" id="{A89723A6-874F-402F-99B0-E62EEB4A38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5190" y="6350938"/>
            <a:ext cx="1136795" cy="405462"/>
          </a:xfrm>
          <a:prstGeom prst="rect">
            <a:avLst/>
          </a:prstGeom>
        </p:spPr>
      </p:pic>
    </p:spTree>
    <p:extLst>
      <p:ext uri="{BB962C8B-B14F-4D97-AF65-F5344CB8AC3E}">
        <p14:creationId xmlns:p14="http://schemas.microsoft.com/office/powerpoint/2010/main" val="3779682397"/>
      </p:ext>
    </p:extLst>
  </p:cSld>
  <p:clrMapOvr>
    <a:masterClrMapping/>
  </p:clrMapOvr>
  <p:extLst>
    <p:ext uri="{DCECCB84-F9BA-43D5-87BE-67443E8EF086}">
      <p15:sldGuideLst xmlns:p15="http://schemas.microsoft.com/office/powerpoint/2012/main">
        <p15:guide id="1" pos="4007">
          <p15:clr>
            <a:srgbClr val="FBAE40"/>
          </p15:clr>
        </p15:guide>
        <p15:guide id="2" orient="horz" pos="1752">
          <p15:clr>
            <a:srgbClr val="FBAE40"/>
          </p15:clr>
        </p15:guide>
        <p15:guide id="3" pos="501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9" name="object 4"/>
          <p:cNvSpPr/>
          <p:nvPr userDrawn="1"/>
        </p:nvSpPr>
        <p:spPr>
          <a:xfrm>
            <a:off x="5563155" y="2203522"/>
            <a:ext cx="674817" cy="0"/>
          </a:xfrm>
          <a:custGeom>
            <a:avLst/>
            <a:gdLst/>
            <a:ahLst/>
            <a:cxnLst/>
            <a:rect l="l" t="t" r="r" b="b"/>
            <a:pathLst>
              <a:path w="548639">
                <a:moveTo>
                  <a:pt x="548043" y="0"/>
                </a:moveTo>
                <a:lnTo>
                  <a:pt x="0" y="0"/>
                </a:lnTo>
              </a:path>
            </a:pathLst>
          </a:custGeom>
          <a:ln w="56984" cap="rnd">
            <a:solidFill>
              <a:schemeClr val="accent2"/>
            </a:solidFill>
          </a:ln>
        </p:spPr>
        <p:txBody>
          <a:bodyPr wrap="square" lIns="0" tIns="0" rIns="0" bIns="0" rtlCol="0"/>
          <a:lstStyle/>
          <a:p>
            <a:endParaRPr lang="en-GB" sz="1800" noProof="0"/>
          </a:p>
        </p:txBody>
      </p:sp>
      <p:sp>
        <p:nvSpPr>
          <p:cNvPr id="21" name="Espace réservé du texte 20"/>
          <p:cNvSpPr>
            <a:spLocks noGrp="1"/>
          </p:cNvSpPr>
          <p:nvPr>
            <p:ph type="body" sz="quarter" idx="11"/>
          </p:nvPr>
        </p:nvSpPr>
        <p:spPr>
          <a:xfrm>
            <a:off x="5531893" y="3831107"/>
            <a:ext cx="5243048" cy="301153"/>
          </a:xfrm>
          <a:prstGeom prst="rect">
            <a:avLst/>
          </a:prstGeom>
        </p:spPr>
        <p:txBody>
          <a:bodyPr lIns="0"/>
          <a:lstStyle>
            <a:lvl1pPr marL="0" indent="0">
              <a:buNone/>
              <a:defRPr sz="1400" b="1">
                <a:solidFill>
                  <a:srgbClr val="676767"/>
                </a:solidFill>
                <a:latin typeface="Book Antiqua" panose="02040602050305030304" pitchFamily="18" charset="0"/>
                <a:cs typeface="Arial" panose="020B0604020202020204" pitchFamily="34" charset="0"/>
              </a:defRPr>
            </a:lvl1pPr>
          </a:lstStyle>
          <a:p>
            <a:pPr lvl="0"/>
            <a:r>
              <a:rPr lang="fr-FR" noProof="0"/>
              <a:t>Modifiez les styles du texte du masque</a:t>
            </a:r>
          </a:p>
        </p:txBody>
      </p:sp>
      <p:sp>
        <p:nvSpPr>
          <p:cNvPr id="3" name="Espace réservé du texte 2"/>
          <p:cNvSpPr>
            <a:spLocks noGrp="1"/>
          </p:cNvSpPr>
          <p:nvPr>
            <p:ph type="body" sz="quarter" idx="12"/>
          </p:nvPr>
        </p:nvSpPr>
        <p:spPr>
          <a:xfrm>
            <a:off x="8810035" y="6543747"/>
            <a:ext cx="3336809" cy="190074"/>
          </a:xfrm>
          <a:prstGeom prst="rect">
            <a:avLst/>
          </a:prstGeom>
        </p:spPr>
        <p:txBody>
          <a:bodyPr/>
          <a:lstStyle>
            <a:lvl1pPr marL="0" indent="0" algn="r">
              <a:buFontTx/>
              <a:buNone/>
              <a:defRPr sz="1000">
                <a:solidFill>
                  <a:schemeClr val="tx2"/>
                </a:solidFill>
                <a:latin typeface="Arial" panose="020B0604020202020204" pitchFamily="34" charset="0"/>
                <a:cs typeface="Arial" panose="020B0604020202020204" pitchFamily="34" charset="0"/>
              </a:defRPr>
            </a:lvl1pPr>
            <a:lvl2pPr marL="457183" indent="0">
              <a:buFontTx/>
              <a:buNone/>
              <a:defRPr sz="1000">
                <a:latin typeface="Arial" panose="020B0604020202020204" pitchFamily="34" charset="0"/>
                <a:cs typeface="Arial" panose="020B0604020202020204" pitchFamily="34" charset="0"/>
              </a:defRPr>
            </a:lvl2pPr>
            <a:lvl3pPr marL="914364" indent="0">
              <a:buFontTx/>
              <a:buNone/>
              <a:defRPr sz="1000">
                <a:latin typeface="Arial" panose="020B0604020202020204" pitchFamily="34" charset="0"/>
                <a:cs typeface="Arial" panose="020B0604020202020204" pitchFamily="34" charset="0"/>
              </a:defRPr>
            </a:lvl3pPr>
            <a:lvl4pPr marL="1371548" indent="0">
              <a:buFontTx/>
              <a:buNone/>
              <a:defRPr sz="1000">
                <a:latin typeface="Arial" panose="020B0604020202020204" pitchFamily="34" charset="0"/>
                <a:cs typeface="Arial" panose="020B0604020202020204" pitchFamily="34" charset="0"/>
              </a:defRPr>
            </a:lvl4pPr>
            <a:lvl5pPr marL="1828729" indent="0">
              <a:buFontTx/>
              <a:buNone/>
              <a:defRPr sz="1000">
                <a:latin typeface="Arial" panose="020B0604020202020204" pitchFamily="34" charset="0"/>
                <a:cs typeface="Arial" panose="020B0604020202020204" pitchFamily="34" charset="0"/>
              </a:defRPr>
            </a:lvl5pPr>
          </a:lstStyle>
          <a:p>
            <a:pPr lvl="0"/>
            <a:r>
              <a:rPr lang="fr-FR" noProof="0"/>
              <a:t>Modifiez les styles du texte du masque</a:t>
            </a:r>
          </a:p>
        </p:txBody>
      </p:sp>
      <p:sp>
        <p:nvSpPr>
          <p:cNvPr id="4" name="Titre 3"/>
          <p:cNvSpPr>
            <a:spLocks noGrp="1"/>
          </p:cNvSpPr>
          <p:nvPr>
            <p:ph type="title"/>
          </p:nvPr>
        </p:nvSpPr>
        <p:spPr>
          <a:xfrm>
            <a:off x="5531891" y="2441574"/>
            <a:ext cx="5274306" cy="1152000"/>
          </a:xfrm>
          <a:prstGeom prst="rect">
            <a:avLst/>
          </a:prstGeom>
        </p:spPr>
        <p:txBody>
          <a:bodyPr lIns="0"/>
          <a:lstStyle>
            <a:lvl1pPr>
              <a:defRPr sz="2400">
                <a:solidFill>
                  <a:schemeClr val="tx2"/>
                </a:solidFill>
                <a:latin typeface="Book Antiqua" panose="02040602050305030304" pitchFamily="18" charset="0"/>
              </a:defRPr>
            </a:lvl1pPr>
          </a:lstStyle>
          <a:p>
            <a:r>
              <a:rPr lang="fr-FR" noProof="0"/>
              <a:t>Modifiez le style du titre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2012" y="1701800"/>
            <a:ext cx="3456000" cy="3456000"/>
          </a:xfrm>
          <a:prstGeom prst="rect">
            <a:avLst/>
          </a:prstGeom>
        </p:spPr>
      </p:pic>
      <p:sp>
        <p:nvSpPr>
          <p:cNvPr id="8" name="Rectangle 7">
            <a:extLst>
              <a:ext uri="{FF2B5EF4-FFF2-40B4-BE49-F238E27FC236}">
                <a16:creationId xmlns:a16="http://schemas.microsoft.com/office/drawing/2014/main" id="{89961C25-FF96-4668-94FC-B9DF7291594F}"/>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10" name="Rectangle 9">
            <a:extLst>
              <a:ext uri="{FF2B5EF4-FFF2-40B4-BE49-F238E27FC236}">
                <a16:creationId xmlns:a16="http://schemas.microsoft.com/office/drawing/2014/main" id="{C11AF66A-2D2C-44C3-95B4-487F65DB2BA5}"/>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11" name="Picture 3">
            <a:extLst>
              <a:ext uri="{FF2B5EF4-FFF2-40B4-BE49-F238E27FC236}">
                <a16:creationId xmlns:a16="http://schemas.microsoft.com/office/drawing/2014/main" id="{54750F08-4B1B-4117-8F1F-891C692DE8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5190" y="6350938"/>
            <a:ext cx="1136795" cy="405462"/>
          </a:xfrm>
          <a:prstGeom prst="rect">
            <a:avLst/>
          </a:prstGeom>
        </p:spPr>
      </p:pic>
    </p:spTree>
    <p:extLst>
      <p:ext uri="{BB962C8B-B14F-4D97-AF65-F5344CB8AC3E}">
        <p14:creationId xmlns:p14="http://schemas.microsoft.com/office/powerpoint/2010/main" val="2969454627"/>
      </p:ext>
    </p:extLst>
  </p:cSld>
  <p:clrMapOvr>
    <a:masterClrMapping/>
  </p:clrMapOvr>
  <p:extLst>
    <p:ext uri="{DCECCB84-F9BA-43D5-87BE-67443E8EF086}">
      <p15:sldGuideLst xmlns:p15="http://schemas.microsoft.com/office/powerpoint/2012/main">
        <p15:guide id="1" pos="4063">
          <p15:clr>
            <a:srgbClr val="FBAE40"/>
          </p15:clr>
        </p15:guide>
        <p15:guide id="2" orient="horz" pos="324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2012" y="1701800"/>
            <a:ext cx="3456000" cy="3456000"/>
          </a:xfrm>
          <a:prstGeom prst="rect">
            <a:avLst/>
          </a:prstGeom>
        </p:spPr>
      </p:pic>
      <p:sp>
        <p:nvSpPr>
          <p:cNvPr id="8" name="object 4"/>
          <p:cNvSpPr/>
          <p:nvPr userDrawn="1"/>
        </p:nvSpPr>
        <p:spPr>
          <a:xfrm>
            <a:off x="5563155" y="2203522"/>
            <a:ext cx="674817" cy="0"/>
          </a:xfrm>
          <a:custGeom>
            <a:avLst/>
            <a:gdLst/>
            <a:ahLst/>
            <a:cxnLst/>
            <a:rect l="l" t="t" r="r" b="b"/>
            <a:pathLst>
              <a:path w="548639">
                <a:moveTo>
                  <a:pt x="548043" y="0"/>
                </a:moveTo>
                <a:lnTo>
                  <a:pt x="0" y="0"/>
                </a:lnTo>
              </a:path>
            </a:pathLst>
          </a:custGeom>
          <a:ln w="56984" cap="rnd">
            <a:solidFill>
              <a:schemeClr val="accent2"/>
            </a:solidFill>
          </a:ln>
        </p:spPr>
        <p:txBody>
          <a:bodyPr wrap="square" lIns="0" tIns="0" rIns="0" bIns="0" rtlCol="0"/>
          <a:lstStyle/>
          <a:p>
            <a:endParaRPr lang="en-GB" sz="1800" noProof="0"/>
          </a:p>
        </p:txBody>
      </p:sp>
      <p:sp>
        <p:nvSpPr>
          <p:cNvPr id="10" name="Espace réservé du texte 20"/>
          <p:cNvSpPr>
            <a:spLocks noGrp="1"/>
          </p:cNvSpPr>
          <p:nvPr>
            <p:ph type="body" sz="quarter" idx="11"/>
          </p:nvPr>
        </p:nvSpPr>
        <p:spPr>
          <a:xfrm>
            <a:off x="5531893" y="3831107"/>
            <a:ext cx="5243048" cy="301153"/>
          </a:xfrm>
          <a:prstGeom prst="rect">
            <a:avLst/>
          </a:prstGeom>
        </p:spPr>
        <p:txBody>
          <a:bodyPr lIns="0"/>
          <a:lstStyle>
            <a:lvl1pPr marL="0" indent="0">
              <a:buNone/>
              <a:defRPr sz="1400" b="1">
                <a:solidFill>
                  <a:srgbClr val="676767"/>
                </a:solidFill>
                <a:latin typeface="Book Antiqua" panose="02040602050305030304" pitchFamily="18" charset="0"/>
                <a:cs typeface="Arial" panose="020B0604020202020204" pitchFamily="34" charset="0"/>
              </a:defRPr>
            </a:lvl1pPr>
          </a:lstStyle>
          <a:p>
            <a:pPr lvl="0"/>
            <a:r>
              <a:rPr lang="fr-FR" noProof="0"/>
              <a:t>Modifiez les styles du texte du masque</a:t>
            </a:r>
          </a:p>
        </p:txBody>
      </p:sp>
      <p:sp>
        <p:nvSpPr>
          <p:cNvPr id="11" name="Titre 3"/>
          <p:cNvSpPr>
            <a:spLocks noGrp="1"/>
          </p:cNvSpPr>
          <p:nvPr>
            <p:ph type="title"/>
          </p:nvPr>
        </p:nvSpPr>
        <p:spPr>
          <a:xfrm>
            <a:off x="5531891" y="2441574"/>
            <a:ext cx="5274306" cy="1152000"/>
          </a:xfrm>
          <a:prstGeom prst="rect">
            <a:avLst/>
          </a:prstGeom>
        </p:spPr>
        <p:txBody>
          <a:bodyPr lIns="0"/>
          <a:lstStyle>
            <a:lvl1pPr>
              <a:defRPr sz="2400">
                <a:solidFill>
                  <a:schemeClr val="tx2"/>
                </a:solidFill>
                <a:latin typeface="Book Antiqua" panose="02040602050305030304" pitchFamily="18" charset="0"/>
              </a:defRPr>
            </a:lvl1pPr>
          </a:lstStyle>
          <a:p>
            <a:r>
              <a:rPr lang="fr-FR" noProof="0"/>
              <a:t>Modifiez le style du titre</a:t>
            </a:r>
          </a:p>
        </p:txBody>
      </p:sp>
      <p:sp>
        <p:nvSpPr>
          <p:cNvPr id="9" name="Espace réservé du texte 2">
            <a:extLst>
              <a:ext uri="{FF2B5EF4-FFF2-40B4-BE49-F238E27FC236}">
                <a16:creationId xmlns:a16="http://schemas.microsoft.com/office/drawing/2014/main" id="{3DC451EE-B80F-48FB-A434-B43042BE3108}"/>
              </a:ext>
            </a:extLst>
          </p:cNvPr>
          <p:cNvSpPr>
            <a:spLocks noGrp="1"/>
          </p:cNvSpPr>
          <p:nvPr>
            <p:ph type="body" sz="quarter" idx="12"/>
          </p:nvPr>
        </p:nvSpPr>
        <p:spPr>
          <a:xfrm>
            <a:off x="8810035" y="6543747"/>
            <a:ext cx="3336809" cy="190074"/>
          </a:xfrm>
          <a:prstGeom prst="rect">
            <a:avLst/>
          </a:prstGeom>
        </p:spPr>
        <p:txBody>
          <a:bodyPr/>
          <a:lstStyle>
            <a:lvl1pPr marL="0" indent="0" algn="r">
              <a:buFontTx/>
              <a:buNone/>
              <a:defRPr sz="1000">
                <a:solidFill>
                  <a:schemeClr val="tx2"/>
                </a:solidFill>
                <a:latin typeface="Arial" panose="020B0604020202020204" pitchFamily="34" charset="0"/>
                <a:cs typeface="Arial" panose="020B0604020202020204" pitchFamily="34" charset="0"/>
              </a:defRPr>
            </a:lvl1pPr>
            <a:lvl2pPr marL="457183" indent="0">
              <a:buFontTx/>
              <a:buNone/>
              <a:defRPr sz="1000">
                <a:latin typeface="Arial" panose="020B0604020202020204" pitchFamily="34" charset="0"/>
                <a:cs typeface="Arial" panose="020B0604020202020204" pitchFamily="34" charset="0"/>
              </a:defRPr>
            </a:lvl2pPr>
            <a:lvl3pPr marL="914364" indent="0">
              <a:buFontTx/>
              <a:buNone/>
              <a:defRPr sz="1000">
                <a:latin typeface="Arial" panose="020B0604020202020204" pitchFamily="34" charset="0"/>
                <a:cs typeface="Arial" panose="020B0604020202020204" pitchFamily="34" charset="0"/>
              </a:defRPr>
            </a:lvl3pPr>
            <a:lvl4pPr marL="1371548" indent="0">
              <a:buFontTx/>
              <a:buNone/>
              <a:defRPr sz="1000">
                <a:latin typeface="Arial" panose="020B0604020202020204" pitchFamily="34" charset="0"/>
                <a:cs typeface="Arial" panose="020B0604020202020204" pitchFamily="34" charset="0"/>
              </a:defRPr>
            </a:lvl4pPr>
            <a:lvl5pPr marL="1828729" indent="0">
              <a:buFontTx/>
              <a:buNone/>
              <a:defRPr sz="1000">
                <a:latin typeface="Arial" panose="020B0604020202020204" pitchFamily="34" charset="0"/>
                <a:cs typeface="Arial" panose="020B0604020202020204" pitchFamily="34" charset="0"/>
              </a:defRPr>
            </a:lvl5pPr>
          </a:lstStyle>
          <a:p>
            <a:pPr lvl="0"/>
            <a:r>
              <a:rPr lang="fr-FR" noProof="0"/>
              <a:t>Modifiez les styles du texte du masque</a:t>
            </a:r>
          </a:p>
        </p:txBody>
      </p:sp>
      <p:sp>
        <p:nvSpPr>
          <p:cNvPr id="12" name="Rectangle 11">
            <a:extLst>
              <a:ext uri="{FF2B5EF4-FFF2-40B4-BE49-F238E27FC236}">
                <a16:creationId xmlns:a16="http://schemas.microsoft.com/office/drawing/2014/main" id="{F33B8E91-28C9-4B02-99A6-744DFAE91EE6}"/>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13" name="Rectangle 12">
            <a:extLst>
              <a:ext uri="{FF2B5EF4-FFF2-40B4-BE49-F238E27FC236}">
                <a16:creationId xmlns:a16="http://schemas.microsoft.com/office/drawing/2014/main" id="{5DCD8AE1-E33A-4E7D-AAA2-96E7671CDBCC}"/>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14" name="Picture 3">
            <a:extLst>
              <a:ext uri="{FF2B5EF4-FFF2-40B4-BE49-F238E27FC236}">
                <a16:creationId xmlns:a16="http://schemas.microsoft.com/office/drawing/2014/main" id="{A0CD84E5-4FE6-4B11-897E-767C120ADD6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5190" y="6350938"/>
            <a:ext cx="1136795" cy="405462"/>
          </a:xfrm>
          <a:prstGeom prst="rect">
            <a:avLst/>
          </a:prstGeom>
        </p:spPr>
      </p:pic>
    </p:spTree>
    <p:extLst>
      <p:ext uri="{BB962C8B-B14F-4D97-AF65-F5344CB8AC3E}">
        <p14:creationId xmlns:p14="http://schemas.microsoft.com/office/powerpoint/2010/main" val="1497145219"/>
      </p:ext>
    </p:extLst>
  </p:cSld>
  <p:clrMapOvr>
    <a:masterClrMapping/>
  </p:clrMapOvr>
  <p:extLst>
    <p:ext uri="{DCECCB84-F9BA-43D5-87BE-67443E8EF086}">
      <p15:sldGuideLst xmlns:p15="http://schemas.microsoft.com/office/powerpoint/2012/main">
        <p15:guide id="1" pos="4063">
          <p15:clr>
            <a:srgbClr val="FBAE40"/>
          </p15:clr>
        </p15:guide>
        <p15:guide id="2" orient="horz" pos="324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3 ne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708441-78EC-46DB-93E5-99C0B4776F82}"/>
              </a:ext>
            </a:extLst>
          </p:cNvPr>
          <p:cNvSpPr/>
          <p:nvPr userDrawn="1"/>
        </p:nvSpPr>
        <p:spPr>
          <a:xfrm>
            <a:off x="59563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22" name="Picture Placeholder 17">
            <a:extLst>
              <a:ext uri="{FF2B5EF4-FFF2-40B4-BE49-F238E27FC236}">
                <a16:creationId xmlns:a16="http://schemas.microsoft.com/office/drawing/2014/main" id="{8FDB097B-DFFF-49EE-B58F-4DE441F0E51C}"/>
              </a:ext>
            </a:extLst>
          </p:cNvPr>
          <p:cNvSpPr>
            <a:spLocks noGrp="1"/>
          </p:cNvSpPr>
          <p:nvPr>
            <p:ph type="pic" sz="quarter" idx="11" hasCustomPrompt="1"/>
          </p:nvPr>
        </p:nvSpPr>
        <p:spPr>
          <a:xfrm>
            <a:off x="8242300" y="0"/>
            <a:ext cx="3949700" cy="6858000"/>
          </a:xfrm>
          <a:prstGeom prst="rect">
            <a:avLst/>
          </a:prstGeom>
          <a:solidFill>
            <a:srgbClr val="2A2A2A"/>
          </a:solidFill>
        </p:spPr>
        <p:txBody>
          <a:bodyPr tIns="1944000" anchor="ctr"/>
          <a:lstStyle>
            <a:lvl1pPr>
              <a:defRPr kumimoji="0" lang="fr-FR" sz="2000" b="1" i="0" u="none" strike="noStrike" cap="none" spc="0" normalizeH="0" baseline="0" dirty="0">
                <a:ln>
                  <a:noFill/>
                </a:ln>
                <a:solidFill>
                  <a:srgbClr val="FFFFFF">
                    <a:alpha val="42000"/>
                  </a:srgbClr>
                </a:solidFill>
                <a:effectLst/>
                <a:uLnTx/>
                <a:uFillTx/>
                <a:latin typeface="Source Sans Pro"/>
              </a:defRPr>
            </a:lvl1pPr>
          </a:lstStyle>
          <a:p>
            <a:pPr marL="0" marR="0" lvl="0" indent="0" algn="ctr" fontAlgn="auto">
              <a:lnSpc>
                <a:spcPct val="100000"/>
              </a:lnSpc>
              <a:spcAft>
                <a:spcPts val="0"/>
              </a:spcAft>
              <a:buClrTx/>
              <a:buSzTx/>
              <a:buNone/>
              <a:tabLst/>
            </a:pPr>
            <a:r>
              <a:rPr lang="fr-FR"/>
              <a:t>INSÉREZ UNE IMAGE</a:t>
            </a:r>
          </a:p>
        </p:txBody>
      </p:sp>
      <p:sp>
        <p:nvSpPr>
          <p:cNvPr id="23" name="Picture Placeholder 3">
            <a:extLst>
              <a:ext uri="{FF2B5EF4-FFF2-40B4-BE49-F238E27FC236}">
                <a16:creationId xmlns:a16="http://schemas.microsoft.com/office/drawing/2014/main" id="{04C9275E-CF24-4006-A22E-0EC5736C1768}"/>
              </a:ext>
            </a:extLst>
          </p:cNvPr>
          <p:cNvSpPr>
            <a:spLocks noGrp="1"/>
          </p:cNvSpPr>
          <p:nvPr>
            <p:ph type="pic" sz="quarter" idx="15" hasCustomPrompt="1"/>
          </p:nvPr>
        </p:nvSpPr>
        <p:spPr>
          <a:xfrm>
            <a:off x="1856574" y="1561201"/>
            <a:ext cx="1776413" cy="638175"/>
          </a:xfrm>
          <a:prstGeom prst="rect">
            <a:avLst/>
          </a:prstGeom>
          <a:solidFill>
            <a:schemeClr val="bg2">
              <a:lumMod val="95000"/>
            </a:schemeClr>
          </a:solidFill>
        </p:spPr>
        <p:txBody>
          <a:bodyPr lIns="180000" anchor="ctr"/>
          <a:lstStyle>
            <a:lvl1pPr marL="0" indent="0">
              <a:lnSpc>
                <a:spcPct val="100000"/>
              </a:lnSpc>
              <a:spcBef>
                <a:spcPts val="0"/>
              </a:spcBef>
              <a:buNone/>
              <a:defRPr sz="1050" b="1"/>
            </a:lvl1pPr>
          </a:lstStyle>
          <a:p>
            <a:r>
              <a:rPr lang="fr-FR"/>
              <a:t>Logo </a:t>
            </a:r>
          </a:p>
          <a:p>
            <a:r>
              <a:rPr lang="fr-FR"/>
              <a:t>client</a:t>
            </a:r>
          </a:p>
        </p:txBody>
      </p:sp>
      <p:sp>
        <p:nvSpPr>
          <p:cNvPr id="12" name="Rectangle 11">
            <a:extLst>
              <a:ext uri="{FF2B5EF4-FFF2-40B4-BE49-F238E27FC236}">
                <a16:creationId xmlns:a16="http://schemas.microsoft.com/office/drawing/2014/main" id="{9A85924E-C1E9-4614-AA4D-B7110A85021A}"/>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13" name="Picture 3">
            <a:extLst>
              <a:ext uri="{FF2B5EF4-FFF2-40B4-BE49-F238E27FC236}">
                <a16:creationId xmlns:a16="http://schemas.microsoft.com/office/drawing/2014/main" id="{1BF82310-7472-4ADE-8A51-41AD9B99EE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5190" y="6350938"/>
            <a:ext cx="1136795" cy="405462"/>
          </a:xfrm>
          <a:prstGeom prst="rect">
            <a:avLst/>
          </a:prstGeom>
        </p:spPr>
      </p:pic>
      <p:sp>
        <p:nvSpPr>
          <p:cNvPr id="27" name="Espace réservé du texte 2">
            <a:extLst>
              <a:ext uri="{FF2B5EF4-FFF2-40B4-BE49-F238E27FC236}">
                <a16:creationId xmlns:a16="http://schemas.microsoft.com/office/drawing/2014/main" id="{8EB8EF90-8083-45AE-9BC4-E780D18D7EA4}"/>
              </a:ext>
            </a:extLst>
          </p:cNvPr>
          <p:cNvSpPr>
            <a:spLocks noGrp="1"/>
          </p:cNvSpPr>
          <p:nvPr>
            <p:ph type="body" sz="quarter" idx="16" hasCustomPrompt="1"/>
          </p:nvPr>
        </p:nvSpPr>
        <p:spPr>
          <a:xfrm>
            <a:off x="1856574" y="2292253"/>
            <a:ext cx="5461841" cy="575053"/>
          </a:xfrm>
          <a:prstGeom prst="rect">
            <a:avLst/>
          </a:prstGeom>
        </p:spPr>
        <p:txBody>
          <a:bodyPr/>
          <a:lstStyle>
            <a:lvl1pPr marL="0" indent="0">
              <a:buNone/>
              <a:defRPr kumimoji="0" lang="fr-FR" sz="3600" b="1" i="0" u="none" strike="noStrike" cap="none" spc="0" normalizeH="0" baseline="0" smtClean="0">
                <a:ln>
                  <a:noFill/>
                </a:ln>
                <a:solidFill>
                  <a:srgbClr val="676767"/>
                </a:solidFill>
                <a:effectLst/>
                <a:uLnTx/>
                <a:uFillTx/>
                <a:latin typeface="Book Antiqua" panose="02040602050305030304" pitchFamily="18" charset="0"/>
                <a:ea typeface="+mj-ea"/>
                <a:cs typeface="Arial"/>
              </a:defRPr>
            </a:lvl1pPr>
            <a:lvl2pPr>
              <a:defRPr lang="fr-FR" sz="1800" smtClean="0"/>
            </a:lvl2pPr>
            <a:lvl3pPr>
              <a:defRPr lang="fr-FR" sz="1800" smtClean="0"/>
            </a:lvl3pPr>
            <a:lvl4pPr>
              <a:defRPr lang="fr-FR" sz="1800" smtClean="0"/>
            </a:lvl4pPr>
            <a:lvl5pPr>
              <a:defRPr lang="fr-FR" sz="1800"/>
            </a:lvl5pPr>
          </a:lstStyle>
          <a:p>
            <a:pPr marL="342886" marR="0" lvl="0" indent="-342886" fontAlgn="auto">
              <a:lnSpc>
                <a:spcPct val="100000"/>
              </a:lnSpc>
              <a:spcBef>
                <a:spcPct val="0"/>
              </a:spcBef>
              <a:spcAft>
                <a:spcPts val="0"/>
              </a:spcAft>
              <a:buClrTx/>
              <a:buSzTx/>
              <a:tabLst/>
            </a:pPr>
            <a:r>
              <a:rPr lang="fr-FR"/>
              <a:t>Insérez un titre</a:t>
            </a:r>
          </a:p>
        </p:txBody>
      </p:sp>
      <p:sp>
        <p:nvSpPr>
          <p:cNvPr id="28" name="Espace réservé du texte 11">
            <a:extLst>
              <a:ext uri="{FF2B5EF4-FFF2-40B4-BE49-F238E27FC236}">
                <a16:creationId xmlns:a16="http://schemas.microsoft.com/office/drawing/2014/main" id="{2B8B8B5D-3D8E-4F8C-AC41-8C980BE49776}"/>
              </a:ext>
            </a:extLst>
          </p:cNvPr>
          <p:cNvSpPr>
            <a:spLocks noGrp="1"/>
          </p:cNvSpPr>
          <p:nvPr>
            <p:ph type="body" sz="quarter" idx="20" hasCustomPrompt="1"/>
          </p:nvPr>
        </p:nvSpPr>
        <p:spPr>
          <a:xfrm>
            <a:off x="1855788" y="2909395"/>
            <a:ext cx="5462587" cy="844550"/>
          </a:xfrm>
          <a:prstGeom prst="rect">
            <a:avLst/>
          </a:prstGeom>
        </p:spPr>
        <p:txBody>
          <a:bodyPr/>
          <a:lstStyle>
            <a:lvl1pPr marL="0" indent="0">
              <a:buNone/>
              <a:defRPr sz="2400">
                <a:solidFill>
                  <a:srgbClr val="2A2A2A"/>
                </a:solidFill>
                <a:latin typeface="Book Antiqua" panose="02040602050305030304" pitchFamily="18" charset="0"/>
              </a:defRPr>
            </a:lvl1pPr>
          </a:lstStyle>
          <a:p>
            <a:pPr lvl="0"/>
            <a:r>
              <a:rPr lang="fr-FR"/>
              <a:t>Insérez un sous-titre</a:t>
            </a:r>
          </a:p>
        </p:txBody>
      </p:sp>
      <p:sp>
        <p:nvSpPr>
          <p:cNvPr id="29" name="Espace réservé du texte 16">
            <a:extLst>
              <a:ext uri="{FF2B5EF4-FFF2-40B4-BE49-F238E27FC236}">
                <a16:creationId xmlns:a16="http://schemas.microsoft.com/office/drawing/2014/main" id="{E27228A2-711F-4E8D-AE26-92B3B951598B}"/>
              </a:ext>
            </a:extLst>
          </p:cNvPr>
          <p:cNvSpPr>
            <a:spLocks noGrp="1"/>
          </p:cNvSpPr>
          <p:nvPr>
            <p:ph type="body" sz="quarter" idx="21" hasCustomPrompt="1"/>
          </p:nvPr>
        </p:nvSpPr>
        <p:spPr>
          <a:xfrm rot="16200000">
            <a:off x="-962303" y="3471874"/>
            <a:ext cx="4456518" cy="635170"/>
          </a:xfrm>
          <a:prstGeom prst="rect">
            <a:avLst/>
          </a:prstGeom>
        </p:spPr>
        <p:txBody>
          <a:bodyPr/>
          <a:lstStyle>
            <a:lvl1pPr marL="0" indent="0">
              <a:buNone/>
              <a:defRPr b="1">
                <a:solidFill>
                  <a:srgbClr val="EFECEB"/>
                </a:solidFill>
                <a:latin typeface="Book Antiqua" panose="02040602050305030304" pitchFamily="18" charset="0"/>
              </a:defRPr>
            </a:lvl1pPr>
          </a:lstStyle>
          <a:p>
            <a:pPr lvl="0"/>
            <a:r>
              <a:rPr lang="fr-FR"/>
              <a:t>Insérez une date</a:t>
            </a:r>
          </a:p>
        </p:txBody>
      </p:sp>
      <p:sp>
        <p:nvSpPr>
          <p:cNvPr id="30" name="Espace réservé du texte 16">
            <a:extLst>
              <a:ext uri="{FF2B5EF4-FFF2-40B4-BE49-F238E27FC236}">
                <a16:creationId xmlns:a16="http://schemas.microsoft.com/office/drawing/2014/main" id="{90188B24-1773-4328-8B70-DE6369B00898}"/>
              </a:ext>
            </a:extLst>
          </p:cNvPr>
          <p:cNvSpPr>
            <a:spLocks noGrp="1"/>
          </p:cNvSpPr>
          <p:nvPr>
            <p:ph type="body" sz="quarter" idx="18" hasCustomPrompt="1"/>
          </p:nvPr>
        </p:nvSpPr>
        <p:spPr>
          <a:xfrm>
            <a:off x="1856572" y="3801101"/>
            <a:ext cx="4271603" cy="1238098"/>
          </a:xfrm>
          <a:prstGeom prst="rect">
            <a:avLst/>
          </a:prstGeom>
        </p:spPr>
        <p:txBody>
          <a:bodyPr/>
          <a:lstStyle>
            <a:lvl1pPr marL="0" marR="0" indent="0" algn="l" defTabSz="457183" rtl="0" eaLnBrk="1" fontAlgn="auto" latinLnBrk="0" hangingPunct="1">
              <a:lnSpc>
                <a:spcPct val="120000"/>
              </a:lnSpc>
              <a:spcBef>
                <a:spcPts val="0"/>
              </a:spcBef>
              <a:spcAft>
                <a:spcPts val="0"/>
              </a:spcAft>
              <a:buClrTx/>
              <a:buSzTx/>
              <a:buFont typeface="Arial"/>
              <a:buNone/>
              <a:tabLst/>
              <a:defRPr kumimoji="0" lang="fr-FR" sz="1200" b="0" i="0" u="none" strike="noStrike" cap="none" spc="0" normalizeH="0" baseline="0">
                <a:ln>
                  <a:noFill/>
                </a:ln>
                <a:solidFill>
                  <a:srgbClr val="AD9F99"/>
                </a:solidFill>
                <a:effectLst/>
                <a:uLnTx/>
                <a:uFillTx/>
                <a:latin typeface="Source Sans Pro"/>
              </a:defRPr>
            </a:lvl1pPr>
            <a:lvl2pPr>
              <a:defRPr lang="fr-FR" dirty="0" smtClean="0"/>
            </a:lvl2pPr>
            <a:lvl3pPr>
              <a:defRPr lang="fr-FR" dirty="0" smtClean="0"/>
            </a:lvl3pPr>
            <a:lvl4pPr>
              <a:defRPr lang="fr-FR" dirty="0" smtClean="0"/>
            </a:lvl4pPr>
            <a:lvl5pPr>
              <a:defRPr lang="fr-FR" dirty="0"/>
            </a:lvl5pPr>
          </a:lstStyle>
          <a:p>
            <a:pPr marL="0" marR="0" lvl="0" indent="0" algn="l" defTabSz="457183" rtl="0" eaLnBrk="1" fontAlgn="auto" latinLnBrk="0" hangingPunct="1">
              <a:lnSpc>
                <a:spcPct val="12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AD9F99"/>
                </a:solidFill>
                <a:effectLst/>
                <a:uLnTx/>
                <a:uFillTx/>
                <a:latin typeface="Source Sans Pro"/>
                <a:ea typeface="+mn-ea"/>
                <a:cs typeface="+mn-cs"/>
              </a:rPr>
              <a:t>On the other hand, we denounce with righteous indignation and dislike men who are so beguiled and demoralized by the charms of pleasure of the moment, so blinded by desire, that they cannot foresee the pain and trouble that are bound to ensue; and equal blame belongs to those who fail in their duty</a:t>
            </a:r>
          </a:p>
        </p:txBody>
      </p:sp>
    </p:spTree>
    <p:extLst>
      <p:ext uri="{BB962C8B-B14F-4D97-AF65-F5344CB8AC3E}">
        <p14:creationId xmlns:p14="http://schemas.microsoft.com/office/powerpoint/2010/main" val="846731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3">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2012" y="1701800"/>
            <a:ext cx="3456000" cy="3456000"/>
          </a:xfrm>
          <a:prstGeom prst="rect">
            <a:avLst/>
          </a:prstGeom>
        </p:spPr>
      </p:pic>
      <p:sp>
        <p:nvSpPr>
          <p:cNvPr id="8" name="object 4"/>
          <p:cNvSpPr/>
          <p:nvPr userDrawn="1"/>
        </p:nvSpPr>
        <p:spPr>
          <a:xfrm>
            <a:off x="5563155" y="2203522"/>
            <a:ext cx="674817" cy="0"/>
          </a:xfrm>
          <a:custGeom>
            <a:avLst/>
            <a:gdLst/>
            <a:ahLst/>
            <a:cxnLst/>
            <a:rect l="l" t="t" r="r" b="b"/>
            <a:pathLst>
              <a:path w="548639">
                <a:moveTo>
                  <a:pt x="548043" y="0"/>
                </a:moveTo>
                <a:lnTo>
                  <a:pt x="0" y="0"/>
                </a:lnTo>
              </a:path>
            </a:pathLst>
          </a:custGeom>
          <a:ln w="56984" cap="rnd">
            <a:solidFill>
              <a:schemeClr val="accent2"/>
            </a:solidFill>
          </a:ln>
        </p:spPr>
        <p:txBody>
          <a:bodyPr wrap="square" lIns="0" tIns="0" rIns="0" bIns="0" rtlCol="0"/>
          <a:lstStyle/>
          <a:p>
            <a:endParaRPr lang="en-GB" sz="1800" noProof="0"/>
          </a:p>
        </p:txBody>
      </p:sp>
      <p:sp>
        <p:nvSpPr>
          <p:cNvPr id="10" name="Espace réservé du texte 20"/>
          <p:cNvSpPr>
            <a:spLocks noGrp="1"/>
          </p:cNvSpPr>
          <p:nvPr>
            <p:ph type="body" sz="quarter" idx="11"/>
          </p:nvPr>
        </p:nvSpPr>
        <p:spPr>
          <a:xfrm>
            <a:off x="5531893" y="3831107"/>
            <a:ext cx="5243048" cy="301153"/>
          </a:xfrm>
          <a:prstGeom prst="rect">
            <a:avLst/>
          </a:prstGeom>
        </p:spPr>
        <p:txBody>
          <a:bodyPr lIns="0"/>
          <a:lstStyle>
            <a:lvl1pPr marL="0" indent="0">
              <a:buNone/>
              <a:defRPr sz="1400" b="1">
                <a:solidFill>
                  <a:srgbClr val="676767"/>
                </a:solidFill>
                <a:latin typeface="Book Antiqua" panose="02040602050305030304" pitchFamily="18" charset="0"/>
                <a:cs typeface="Arial" panose="020B0604020202020204" pitchFamily="34" charset="0"/>
              </a:defRPr>
            </a:lvl1pPr>
          </a:lstStyle>
          <a:p>
            <a:pPr lvl="0"/>
            <a:r>
              <a:rPr lang="fr-FR" noProof="0"/>
              <a:t>Modifiez les styles du texte du masque</a:t>
            </a:r>
          </a:p>
        </p:txBody>
      </p:sp>
      <p:sp>
        <p:nvSpPr>
          <p:cNvPr id="11" name="Titre 3"/>
          <p:cNvSpPr>
            <a:spLocks noGrp="1"/>
          </p:cNvSpPr>
          <p:nvPr>
            <p:ph type="title"/>
          </p:nvPr>
        </p:nvSpPr>
        <p:spPr>
          <a:xfrm>
            <a:off x="5531891" y="2441574"/>
            <a:ext cx="5274306" cy="1152000"/>
          </a:xfrm>
          <a:prstGeom prst="rect">
            <a:avLst/>
          </a:prstGeom>
        </p:spPr>
        <p:txBody>
          <a:bodyPr lIns="0"/>
          <a:lstStyle>
            <a:lvl1pPr>
              <a:defRPr sz="2400">
                <a:solidFill>
                  <a:schemeClr val="tx2"/>
                </a:solidFill>
                <a:latin typeface="Book Antiqua" panose="02040602050305030304" pitchFamily="18" charset="0"/>
              </a:defRPr>
            </a:lvl1pPr>
          </a:lstStyle>
          <a:p>
            <a:r>
              <a:rPr lang="fr-FR" noProof="0"/>
              <a:t>Modifiez le style du titre</a:t>
            </a:r>
          </a:p>
        </p:txBody>
      </p:sp>
      <p:sp>
        <p:nvSpPr>
          <p:cNvPr id="9" name="Espace réservé du texte 2">
            <a:extLst>
              <a:ext uri="{FF2B5EF4-FFF2-40B4-BE49-F238E27FC236}">
                <a16:creationId xmlns:a16="http://schemas.microsoft.com/office/drawing/2014/main" id="{4297EB12-B2D2-4721-BB57-CF36F60D5CFF}"/>
              </a:ext>
            </a:extLst>
          </p:cNvPr>
          <p:cNvSpPr>
            <a:spLocks noGrp="1"/>
          </p:cNvSpPr>
          <p:nvPr>
            <p:ph type="body" sz="quarter" idx="12"/>
          </p:nvPr>
        </p:nvSpPr>
        <p:spPr>
          <a:xfrm>
            <a:off x="8810035" y="6543747"/>
            <a:ext cx="3336809" cy="190074"/>
          </a:xfrm>
          <a:prstGeom prst="rect">
            <a:avLst/>
          </a:prstGeom>
        </p:spPr>
        <p:txBody>
          <a:bodyPr/>
          <a:lstStyle>
            <a:lvl1pPr marL="0" indent="0" algn="r">
              <a:buFontTx/>
              <a:buNone/>
              <a:defRPr sz="1000">
                <a:solidFill>
                  <a:schemeClr val="tx2"/>
                </a:solidFill>
                <a:latin typeface="Arial" panose="020B0604020202020204" pitchFamily="34" charset="0"/>
                <a:cs typeface="Arial" panose="020B0604020202020204" pitchFamily="34" charset="0"/>
              </a:defRPr>
            </a:lvl1pPr>
            <a:lvl2pPr marL="457183" indent="0">
              <a:buFontTx/>
              <a:buNone/>
              <a:defRPr sz="1000">
                <a:latin typeface="Arial" panose="020B0604020202020204" pitchFamily="34" charset="0"/>
                <a:cs typeface="Arial" panose="020B0604020202020204" pitchFamily="34" charset="0"/>
              </a:defRPr>
            </a:lvl2pPr>
            <a:lvl3pPr marL="914364" indent="0">
              <a:buFontTx/>
              <a:buNone/>
              <a:defRPr sz="1000">
                <a:latin typeface="Arial" panose="020B0604020202020204" pitchFamily="34" charset="0"/>
                <a:cs typeface="Arial" panose="020B0604020202020204" pitchFamily="34" charset="0"/>
              </a:defRPr>
            </a:lvl3pPr>
            <a:lvl4pPr marL="1371548" indent="0">
              <a:buFontTx/>
              <a:buNone/>
              <a:defRPr sz="1000">
                <a:latin typeface="Arial" panose="020B0604020202020204" pitchFamily="34" charset="0"/>
                <a:cs typeface="Arial" panose="020B0604020202020204" pitchFamily="34" charset="0"/>
              </a:defRPr>
            </a:lvl4pPr>
            <a:lvl5pPr marL="1828729" indent="0">
              <a:buFontTx/>
              <a:buNone/>
              <a:defRPr sz="1000">
                <a:latin typeface="Arial" panose="020B0604020202020204" pitchFamily="34" charset="0"/>
                <a:cs typeface="Arial" panose="020B0604020202020204" pitchFamily="34" charset="0"/>
              </a:defRPr>
            </a:lvl5pPr>
          </a:lstStyle>
          <a:p>
            <a:pPr lvl="0"/>
            <a:r>
              <a:rPr lang="fr-FR" noProof="0"/>
              <a:t>Modifiez les styles du texte du masque</a:t>
            </a:r>
          </a:p>
        </p:txBody>
      </p:sp>
      <p:sp>
        <p:nvSpPr>
          <p:cNvPr id="12" name="Rectangle 11">
            <a:extLst>
              <a:ext uri="{FF2B5EF4-FFF2-40B4-BE49-F238E27FC236}">
                <a16:creationId xmlns:a16="http://schemas.microsoft.com/office/drawing/2014/main" id="{14BDDF5F-C321-483D-8AAB-E85E4D7AC6C7}"/>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13" name="Rectangle 12">
            <a:extLst>
              <a:ext uri="{FF2B5EF4-FFF2-40B4-BE49-F238E27FC236}">
                <a16:creationId xmlns:a16="http://schemas.microsoft.com/office/drawing/2014/main" id="{076DC5F8-26D9-4409-9D7A-6D0C4A166E03}"/>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14" name="Picture 3">
            <a:extLst>
              <a:ext uri="{FF2B5EF4-FFF2-40B4-BE49-F238E27FC236}">
                <a16:creationId xmlns:a16="http://schemas.microsoft.com/office/drawing/2014/main" id="{35871284-3DD5-48F5-9C3D-8EC6615C69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5190" y="6350938"/>
            <a:ext cx="1136795" cy="405462"/>
          </a:xfrm>
          <a:prstGeom prst="rect">
            <a:avLst/>
          </a:prstGeom>
        </p:spPr>
      </p:pic>
    </p:spTree>
    <p:extLst>
      <p:ext uri="{BB962C8B-B14F-4D97-AF65-F5344CB8AC3E}">
        <p14:creationId xmlns:p14="http://schemas.microsoft.com/office/powerpoint/2010/main" val="968837325"/>
      </p:ext>
    </p:extLst>
  </p:cSld>
  <p:clrMapOvr>
    <a:masterClrMapping/>
  </p:clrMapOvr>
  <p:extLst>
    <p:ext uri="{DCECCB84-F9BA-43D5-87BE-67443E8EF086}">
      <p15:sldGuideLst xmlns:p15="http://schemas.microsoft.com/office/powerpoint/2012/main">
        <p15:guide id="1" pos="4063">
          <p15:clr>
            <a:srgbClr val="FBAE40"/>
          </p15:clr>
        </p15:guide>
        <p15:guide id="2" orient="horz" pos="324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ZoneTexte 5"/>
          <p:cNvSpPr txBox="1"/>
          <p:nvPr userDrawn="1"/>
        </p:nvSpPr>
        <p:spPr>
          <a:xfrm>
            <a:off x="936979" y="1256400"/>
            <a:ext cx="10600012" cy="4680000"/>
          </a:xfrm>
          <a:prstGeom prst="rect">
            <a:avLst/>
          </a:prstGeom>
          <a:noFill/>
        </p:spPr>
        <p:txBody>
          <a:bodyPr wrap="square" rtlCol="0" anchor="t">
            <a:noAutofit/>
          </a:bodyPr>
          <a:lstStyle/>
          <a:p>
            <a:pPr marL="342900" marR="0" indent="-342900" algn="l" defTabSz="457200" rtl="0" eaLnBrk="1" fontAlgn="auto" latinLnBrk="0" hangingPunct="1">
              <a:lnSpc>
                <a:spcPct val="200000"/>
              </a:lnSpc>
              <a:spcBef>
                <a:spcPts val="400"/>
              </a:spcBef>
              <a:spcAft>
                <a:spcPts val="0"/>
              </a:spcAft>
              <a:buClr>
                <a:schemeClr val="accent2"/>
              </a:buClr>
              <a:buSzPct val="110000"/>
              <a:buFont typeface="Arial" panose="020B0604020202020204" pitchFamily="34" charset="0"/>
              <a:buChar char="●"/>
              <a:tabLst/>
            </a:pPr>
            <a:endParaRPr lang="fr-FR" sz="1600" kern="1200">
              <a:solidFill>
                <a:schemeClr val="tx2"/>
              </a:solidFill>
              <a:latin typeface="+mn-lt"/>
              <a:ea typeface="+mn-ea"/>
              <a:cs typeface="Arial"/>
            </a:endParaRPr>
          </a:p>
          <a:p>
            <a:pPr marL="342900" marR="0" indent="-342900" algn="l" defTabSz="457200" rtl="0" eaLnBrk="1" fontAlgn="auto" latinLnBrk="0" hangingPunct="1">
              <a:lnSpc>
                <a:spcPct val="200000"/>
              </a:lnSpc>
              <a:spcBef>
                <a:spcPts val="400"/>
              </a:spcBef>
              <a:spcAft>
                <a:spcPts val="0"/>
              </a:spcAft>
              <a:buClr>
                <a:schemeClr val="accent2"/>
              </a:buClr>
              <a:buSzPct val="110000"/>
              <a:buFont typeface="Arial" panose="020B0604020202020204" pitchFamily="34" charset="0"/>
              <a:buChar char="●"/>
              <a:tabLst/>
            </a:pPr>
            <a:r>
              <a:rPr lang="fr-FR" sz="1600" kern="1200">
                <a:solidFill>
                  <a:schemeClr val="tx2"/>
                </a:solidFill>
                <a:latin typeface="+mn-lt"/>
                <a:ea typeface="+mn-ea"/>
                <a:cs typeface="Arial"/>
              </a:rPr>
              <a:t>Présentation </a:t>
            </a:r>
            <a:r>
              <a:rPr lang="fr-FR" sz="1600" kern="1200" err="1">
                <a:solidFill>
                  <a:schemeClr val="tx2"/>
                </a:solidFill>
                <a:latin typeface="+mn-lt"/>
                <a:ea typeface="+mn-ea"/>
                <a:cs typeface="Arial"/>
              </a:rPr>
              <a:t>Mews</a:t>
            </a:r>
            <a:r>
              <a:rPr lang="fr-FR" sz="1600" kern="1200">
                <a:solidFill>
                  <a:schemeClr val="tx2"/>
                </a:solidFill>
                <a:latin typeface="+mn-lt"/>
                <a:ea typeface="+mn-ea"/>
                <a:cs typeface="Arial"/>
              </a:rPr>
              <a:t> </a:t>
            </a:r>
            <a:r>
              <a:rPr lang="fr-FR" sz="1600" kern="1200" err="1">
                <a:solidFill>
                  <a:schemeClr val="tx2"/>
                </a:solidFill>
                <a:latin typeface="+mn-lt"/>
                <a:ea typeface="+mn-ea"/>
                <a:cs typeface="Arial"/>
              </a:rPr>
              <a:t>Partners</a:t>
            </a:r>
            <a:endParaRPr lang="fr-FR" sz="1600" kern="1200">
              <a:solidFill>
                <a:schemeClr val="tx2"/>
              </a:solidFill>
              <a:latin typeface="+mn-lt"/>
              <a:ea typeface="+mn-ea"/>
              <a:cs typeface="Arial"/>
            </a:endParaRPr>
          </a:p>
          <a:p>
            <a:pPr marL="342900" marR="0" lvl="0" indent="-342900" algn="l" defTabSz="457200" rtl="0" eaLnBrk="1" fontAlgn="auto" latinLnBrk="0" hangingPunct="1">
              <a:lnSpc>
                <a:spcPct val="200000"/>
              </a:lnSpc>
              <a:spcBef>
                <a:spcPts val="400"/>
              </a:spcBef>
              <a:spcAft>
                <a:spcPts val="0"/>
              </a:spcAft>
              <a:buClr>
                <a:schemeClr val="accent2"/>
              </a:buClr>
              <a:buSzPct val="110000"/>
              <a:buFont typeface="Arial" panose="020B0604020202020204" pitchFamily="34" charset="0"/>
              <a:buChar char="●"/>
              <a:tabLst/>
              <a:defRPr/>
            </a:pPr>
            <a:r>
              <a:rPr lang="fr-FR" sz="1600" kern="1200">
                <a:solidFill>
                  <a:schemeClr val="tx2"/>
                </a:solidFill>
                <a:latin typeface="+mn-lt"/>
                <a:ea typeface="+mn-ea"/>
                <a:cs typeface="Arial"/>
              </a:rPr>
              <a:t>Contexte et objectifs du projet JUNGHANS T2M</a:t>
            </a:r>
          </a:p>
          <a:p>
            <a:pPr marL="342900" marR="0" indent="-342900" algn="l" defTabSz="457200" rtl="0" eaLnBrk="1" fontAlgn="auto" latinLnBrk="0" hangingPunct="1">
              <a:lnSpc>
                <a:spcPct val="200000"/>
              </a:lnSpc>
              <a:spcBef>
                <a:spcPts val="400"/>
              </a:spcBef>
              <a:spcAft>
                <a:spcPts val="0"/>
              </a:spcAft>
              <a:buClr>
                <a:schemeClr val="accent2"/>
              </a:buClr>
              <a:buSzPct val="110000"/>
              <a:buFont typeface="Arial" panose="020B0604020202020204" pitchFamily="34" charset="0"/>
              <a:buChar char="●"/>
              <a:tabLst/>
            </a:pPr>
            <a:r>
              <a:rPr lang="fr-FR" sz="1600" kern="1200">
                <a:solidFill>
                  <a:schemeClr val="tx2"/>
                </a:solidFill>
                <a:latin typeface="+mn-lt"/>
                <a:ea typeface="+mn-ea"/>
                <a:cs typeface="Arial"/>
              </a:rPr>
              <a:t>Notre expérience</a:t>
            </a:r>
          </a:p>
          <a:p>
            <a:pPr marL="342900" marR="0" indent="-342900" algn="l" defTabSz="457200" rtl="0" eaLnBrk="1" fontAlgn="auto" latinLnBrk="0" hangingPunct="1">
              <a:lnSpc>
                <a:spcPct val="200000"/>
              </a:lnSpc>
              <a:spcBef>
                <a:spcPts val="400"/>
              </a:spcBef>
              <a:spcAft>
                <a:spcPts val="0"/>
              </a:spcAft>
              <a:buClr>
                <a:schemeClr val="accent2"/>
              </a:buClr>
              <a:buSzPct val="110000"/>
              <a:buFont typeface="Arial" panose="020B0604020202020204" pitchFamily="34" charset="0"/>
              <a:buChar char="●"/>
              <a:tabLst/>
            </a:pPr>
            <a:r>
              <a:rPr lang="fr-FR" sz="1600" kern="1200">
                <a:solidFill>
                  <a:schemeClr val="tx2"/>
                </a:solidFill>
                <a:latin typeface="+mn-lt"/>
                <a:ea typeface="+mn-ea"/>
                <a:cs typeface="Arial"/>
              </a:rPr>
              <a:t>Convictions et méthodologie pour l’étude JUNGHANS T2M</a:t>
            </a:r>
            <a:endParaRPr lang="fr-FR" sz="1600" kern="1200" baseline="0">
              <a:solidFill>
                <a:schemeClr val="tx2"/>
              </a:solidFill>
              <a:latin typeface="+mn-lt"/>
              <a:ea typeface="+mn-ea"/>
              <a:cs typeface="Arial"/>
            </a:endParaRPr>
          </a:p>
          <a:p>
            <a:pPr marL="342900" marR="0" indent="-342900" algn="l" defTabSz="457200" rtl="0" eaLnBrk="1" fontAlgn="auto" latinLnBrk="0" hangingPunct="1">
              <a:lnSpc>
                <a:spcPct val="200000"/>
              </a:lnSpc>
              <a:spcBef>
                <a:spcPts val="400"/>
              </a:spcBef>
              <a:spcAft>
                <a:spcPts val="0"/>
              </a:spcAft>
              <a:buClr>
                <a:schemeClr val="accent2"/>
              </a:buClr>
              <a:buSzPct val="110000"/>
              <a:buFont typeface="Arial" panose="020B0604020202020204" pitchFamily="34" charset="0"/>
              <a:buChar char="●"/>
              <a:tabLst/>
            </a:pPr>
            <a:r>
              <a:rPr lang="fr-FR" sz="1600" kern="1200">
                <a:solidFill>
                  <a:schemeClr val="tx2"/>
                </a:solidFill>
                <a:latin typeface="+mn-lt"/>
                <a:ea typeface="+mn-ea"/>
                <a:cs typeface="Arial"/>
              </a:rPr>
              <a:t>Profil proposé et budget de la prestation</a:t>
            </a:r>
          </a:p>
        </p:txBody>
      </p:sp>
      <p:sp>
        <p:nvSpPr>
          <p:cNvPr id="5" name="Espace réservé du titre 2"/>
          <p:cNvSpPr txBox="1">
            <a:spLocks/>
          </p:cNvSpPr>
          <p:nvPr userDrawn="1"/>
        </p:nvSpPr>
        <p:spPr>
          <a:xfrm>
            <a:off x="936979" y="239014"/>
            <a:ext cx="9190575" cy="500400"/>
          </a:xfrm>
          <a:prstGeom prst="rect">
            <a:avLst/>
          </a:prstGeom>
        </p:spPr>
        <p:txBody>
          <a:bodyPr lIns="36000" tIns="0" rIns="0" bIns="0" anchor="ctr" anchorCtr="0"/>
          <a:lstStyle>
            <a:lvl1pPr algn="l" defTabSz="457200" rtl="0" eaLnBrk="1" latinLnBrk="0" hangingPunct="1">
              <a:spcBef>
                <a:spcPct val="0"/>
              </a:spcBef>
              <a:buNone/>
              <a:defRPr lang="fr-FR" sz="1600" b="1" kern="1200">
                <a:solidFill>
                  <a:srgbClr val="676767"/>
                </a:solidFill>
                <a:latin typeface="Arial"/>
                <a:ea typeface="+mj-ea"/>
                <a:cs typeface="Arial"/>
              </a:defRPr>
            </a:lvl1pPr>
          </a:lstStyle>
          <a:p>
            <a:r>
              <a:rPr lang="fr-FR" sz="1600"/>
              <a:t>Agenda</a:t>
            </a:r>
          </a:p>
        </p:txBody>
      </p:sp>
    </p:spTree>
    <p:extLst>
      <p:ext uri="{BB962C8B-B14F-4D97-AF65-F5344CB8AC3E}">
        <p14:creationId xmlns:p14="http://schemas.microsoft.com/office/powerpoint/2010/main" val="1574301226"/>
      </p:ext>
    </p:extLst>
  </p:cSld>
  <p:clrMapOvr>
    <a:masterClrMapping/>
  </p:clrMapOvr>
  <p:extLst>
    <p:ext uri="{DCECCB84-F9BA-43D5-87BE-67443E8EF086}">
      <p15:sldGuideLst xmlns:p15="http://schemas.microsoft.com/office/powerpoint/2012/main">
        <p15:guide id="1" pos="96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pSp>
        <p:nvGrpSpPr>
          <p:cNvPr id="5" name="Groupe 4"/>
          <p:cNvGrpSpPr/>
          <p:nvPr userDrawn="1"/>
        </p:nvGrpSpPr>
        <p:grpSpPr>
          <a:xfrm>
            <a:off x="1165089" y="3534324"/>
            <a:ext cx="10026811" cy="594166"/>
            <a:chOff x="1272274" y="2808107"/>
            <a:chExt cx="7479175" cy="594166"/>
          </a:xfrm>
        </p:grpSpPr>
        <p:sp>
          <p:nvSpPr>
            <p:cNvPr id="6" name="object 3"/>
            <p:cNvSpPr/>
            <p:nvPr/>
          </p:nvSpPr>
          <p:spPr>
            <a:xfrm>
              <a:off x="1272274" y="2808107"/>
              <a:ext cx="7479175" cy="45719"/>
            </a:xfrm>
            <a:custGeom>
              <a:avLst/>
              <a:gdLst/>
              <a:ahLst/>
              <a:cxnLst/>
              <a:rect l="l" t="t" r="r" b="b"/>
              <a:pathLst>
                <a:path w="7152640">
                  <a:moveTo>
                    <a:pt x="7152398" y="0"/>
                  </a:moveTo>
                  <a:lnTo>
                    <a:pt x="0" y="0"/>
                  </a:lnTo>
                </a:path>
              </a:pathLst>
            </a:custGeom>
            <a:ln w="38100" cap="rnd">
              <a:solidFill>
                <a:schemeClr val="accent3">
                  <a:lumMod val="40000"/>
                  <a:lumOff val="60000"/>
                </a:schemeClr>
              </a:solidFill>
            </a:ln>
          </p:spPr>
          <p:txBody>
            <a:bodyPr wrap="square" lIns="0" tIns="0" rIns="0" bIns="0" rtlCol="0"/>
            <a:lstStyle/>
            <a:p>
              <a:endParaRPr sz="1800"/>
            </a:p>
          </p:txBody>
        </p:sp>
        <p:sp>
          <p:nvSpPr>
            <p:cNvPr id="7" name="object 3"/>
            <p:cNvSpPr/>
            <p:nvPr/>
          </p:nvSpPr>
          <p:spPr>
            <a:xfrm>
              <a:off x="1272274" y="3356554"/>
              <a:ext cx="7479175" cy="45719"/>
            </a:xfrm>
            <a:custGeom>
              <a:avLst/>
              <a:gdLst/>
              <a:ahLst/>
              <a:cxnLst/>
              <a:rect l="l" t="t" r="r" b="b"/>
              <a:pathLst>
                <a:path w="7152640">
                  <a:moveTo>
                    <a:pt x="7152398" y="0"/>
                  </a:moveTo>
                  <a:lnTo>
                    <a:pt x="0" y="0"/>
                  </a:lnTo>
                </a:path>
              </a:pathLst>
            </a:custGeom>
            <a:ln w="38100" cap="rnd">
              <a:solidFill>
                <a:schemeClr val="accent3">
                  <a:lumMod val="40000"/>
                  <a:lumOff val="60000"/>
                </a:schemeClr>
              </a:solidFill>
            </a:ln>
          </p:spPr>
          <p:txBody>
            <a:bodyPr wrap="square" lIns="0" tIns="0" rIns="0" bIns="0" rtlCol="0"/>
            <a:lstStyle/>
            <a:p>
              <a:endParaRPr sz="1800"/>
            </a:p>
          </p:txBody>
        </p:sp>
      </p:grpSp>
      <p:sp>
        <p:nvSpPr>
          <p:cNvPr id="3" name="Espace réservé du texte 2"/>
          <p:cNvSpPr>
            <a:spLocks noGrp="1"/>
          </p:cNvSpPr>
          <p:nvPr>
            <p:ph type="body" sz="quarter" idx="10"/>
          </p:nvPr>
        </p:nvSpPr>
        <p:spPr>
          <a:xfrm>
            <a:off x="982133" y="3534325"/>
            <a:ext cx="10593592" cy="548447"/>
          </a:xfrm>
          <a:prstGeom prst="rect">
            <a:avLst/>
          </a:prstGeom>
        </p:spPr>
        <p:txBody>
          <a:bodyPr wrap="none" tIns="0" anchor="ctr" anchorCtr="0"/>
          <a:lstStyle>
            <a:lvl1pPr marL="342886" marR="0" indent="-342886" algn="l" defTabSz="457183" rtl="0" eaLnBrk="1" fontAlgn="auto" latinLnBrk="0" hangingPunct="1">
              <a:lnSpc>
                <a:spcPct val="100000"/>
              </a:lnSpc>
              <a:spcBef>
                <a:spcPct val="20000"/>
              </a:spcBef>
              <a:spcAft>
                <a:spcPts val="0"/>
              </a:spcAft>
              <a:buClr>
                <a:schemeClr val="accent2"/>
              </a:buClr>
              <a:buSzPct val="110000"/>
              <a:buFont typeface="Arial" panose="020B0604020202020204" pitchFamily="34" charset="0"/>
              <a:buChar char="●"/>
              <a:tabLst/>
              <a:defRPr lang="fr-FR" sz="1600" kern="1200" dirty="0">
                <a:solidFill>
                  <a:srgbClr val="676767"/>
                </a:solidFill>
                <a:latin typeface="Arial"/>
                <a:ea typeface="+mn-ea"/>
                <a:cs typeface="Arial"/>
              </a:defRPr>
            </a:lvl1pPr>
          </a:lstStyle>
          <a:p>
            <a:pPr lvl="0"/>
            <a:r>
              <a:rPr lang="fr-FR"/>
              <a:t>Modifiez les styles du texte du masque</a:t>
            </a:r>
          </a:p>
        </p:txBody>
      </p:sp>
      <p:sp>
        <p:nvSpPr>
          <p:cNvPr id="8" name="Espace réservé du titre 2">
            <a:extLst>
              <a:ext uri="{FF2B5EF4-FFF2-40B4-BE49-F238E27FC236}">
                <a16:creationId xmlns:a16="http://schemas.microsoft.com/office/drawing/2014/main" id="{DF515016-0DCA-45FC-A30D-66A76F83451B}"/>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a:t>Modifiez le style du titre</a:t>
            </a:r>
            <a:endParaRPr lang="en-US"/>
          </a:p>
        </p:txBody>
      </p:sp>
    </p:spTree>
    <p:extLst>
      <p:ext uri="{BB962C8B-B14F-4D97-AF65-F5344CB8AC3E}">
        <p14:creationId xmlns:p14="http://schemas.microsoft.com/office/powerpoint/2010/main" val="250110293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hape Library">
    <p:spTree>
      <p:nvGrpSpPr>
        <p:cNvPr id="1" name=""/>
        <p:cNvGrpSpPr/>
        <p:nvPr/>
      </p:nvGrpSpPr>
      <p:grpSpPr>
        <a:xfrm>
          <a:off x="0" y="0"/>
          <a:ext cx="0" cy="0"/>
          <a:chOff x="0" y="0"/>
          <a:chExt cx="0" cy="0"/>
        </a:xfrm>
      </p:grpSpPr>
      <p:sp>
        <p:nvSpPr>
          <p:cNvPr id="4" name="object 3"/>
          <p:cNvSpPr/>
          <p:nvPr userDrawn="1"/>
        </p:nvSpPr>
        <p:spPr>
          <a:xfrm>
            <a:off x="1291797" y="3382962"/>
            <a:ext cx="10026182" cy="0"/>
          </a:xfrm>
          <a:custGeom>
            <a:avLst/>
            <a:gdLst/>
            <a:ahLst/>
            <a:cxnLst/>
            <a:rect l="l" t="t" r="r" b="b"/>
            <a:pathLst>
              <a:path w="8151495">
                <a:moveTo>
                  <a:pt x="8151012" y="0"/>
                </a:moveTo>
                <a:lnTo>
                  <a:pt x="0" y="0"/>
                </a:lnTo>
              </a:path>
            </a:pathLst>
          </a:custGeom>
          <a:ln w="56984" cap="rnd">
            <a:solidFill>
              <a:schemeClr val="accent2"/>
            </a:solidFill>
          </a:ln>
        </p:spPr>
        <p:txBody>
          <a:bodyPr wrap="square" lIns="0" tIns="0" rIns="0" bIns="0" rtlCol="0"/>
          <a:lstStyle/>
          <a:p>
            <a:endParaRPr sz="1800"/>
          </a:p>
        </p:txBody>
      </p:sp>
      <p:sp>
        <p:nvSpPr>
          <p:cNvPr id="5" name="object 6"/>
          <p:cNvSpPr/>
          <p:nvPr userDrawn="1"/>
        </p:nvSpPr>
        <p:spPr>
          <a:xfrm>
            <a:off x="3285165" y="4420756"/>
            <a:ext cx="605304" cy="0"/>
          </a:xfrm>
          <a:custGeom>
            <a:avLst/>
            <a:gdLst/>
            <a:ahLst/>
            <a:cxnLst/>
            <a:rect l="l" t="t" r="r" b="b"/>
            <a:pathLst>
              <a:path w="492125">
                <a:moveTo>
                  <a:pt x="492010" y="0"/>
                </a:moveTo>
                <a:lnTo>
                  <a:pt x="0" y="0"/>
                </a:lnTo>
              </a:path>
            </a:pathLst>
          </a:custGeom>
          <a:ln w="56984" cap="rnd">
            <a:solidFill>
              <a:schemeClr val="accent2"/>
            </a:solidFill>
          </a:ln>
        </p:spPr>
        <p:txBody>
          <a:bodyPr wrap="square" lIns="0" tIns="0" rIns="0" bIns="0" rtlCol="0"/>
          <a:lstStyle/>
          <a:p>
            <a:endParaRPr sz="1800"/>
          </a:p>
        </p:txBody>
      </p:sp>
      <p:grpSp>
        <p:nvGrpSpPr>
          <p:cNvPr id="6" name="Groupe 5"/>
          <p:cNvGrpSpPr/>
          <p:nvPr userDrawn="1"/>
        </p:nvGrpSpPr>
        <p:grpSpPr>
          <a:xfrm>
            <a:off x="1434386" y="1675717"/>
            <a:ext cx="9208090" cy="594166"/>
            <a:chOff x="1272274" y="2808107"/>
            <a:chExt cx="7479175" cy="594166"/>
          </a:xfrm>
        </p:grpSpPr>
        <p:sp>
          <p:nvSpPr>
            <p:cNvPr id="7" name="object 3"/>
            <p:cNvSpPr/>
            <p:nvPr/>
          </p:nvSpPr>
          <p:spPr>
            <a:xfrm>
              <a:off x="1272274" y="2808107"/>
              <a:ext cx="7479175" cy="45719"/>
            </a:xfrm>
            <a:custGeom>
              <a:avLst/>
              <a:gdLst/>
              <a:ahLst/>
              <a:cxnLst/>
              <a:rect l="l" t="t" r="r" b="b"/>
              <a:pathLst>
                <a:path w="7152640">
                  <a:moveTo>
                    <a:pt x="7152398" y="0"/>
                  </a:moveTo>
                  <a:lnTo>
                    <a:pt x="0" y="0"/>
                  </a:lnTo>
                </a:path>
              </a:pathLst>
            </a:custGeom>
            <a:ln w="38100" cap="rnd">
              <a:solidFill>
                <a:schemeClr val="tx2">
                  <a:lumMod val="40000"/>
                  <a:lumOff val="60000"/>
                </a:schemeClr>
              </a:solidFill>
            </a:ln>
          </p:spPr>
          <p:txBody>
            <a:bodyPr wrap="square" lIns="0" tIns="0" rIns="0" bIns="0" rtlCol="0"/>
            <a:lstStyle/>
            <a:p>
              <a:endParaRPr sz="1800"/>
            </a:p>
          </p:txBody>
        </p:sp>
        <p:sp>
          <p:nvSpPr>
            <p:cNvPr id="8" name="object 3"/>
            <p:cNvSpPr/>
            <p:nvPr/>
          </p:nvSpPr>
          <p:spPr>
            <a:xfrm>
              <a:off x="1272274" y="3356554"/>
              <a:ext cx="7479175" cy="45719"/>
            </a:xfrm>
            <a:custGeom>
              <a:avLst/>
              <a:gdLst/>
              <a:ahLst/>
              <a:cxnLst/>
              <a:rect l="l" t="t" r="r" b="b"/>
              <a:pathLst>
                <a:path w="7152640">
                  <a:moveTo>
                    <a:pt x="7152398" y="0"/>
                  </a:moveTo>
                  <a:lnTo>
                    <a:pt x="0" y="0"/>
                  </a:lnTo>
                </a:path>
              </a:pathLst>
            </a:custGeom>
            <a:ln w="38100" cap="rnd">
              <a:solidFill>
                <a:schemeClr val="tx2">
                  <a:lumMod val="40000"/>
                  <a:lumOff val="60000"/>
                </a:schemeClr>
              </a:solidFill>
            </a:ln>
          </p:spPr>
          <p:txBody>
            <a:bodyPr wrap="square" lIns="0" tIns="0" rIns="0" bIns="0" rtlCol="0"/>
            <a:lstStyle/>
            <a:p>
              <a:endParaRPr sz="1800"/>
            </a:p>
          </p:txBody>
        </p:sp>
      </p:grpSp>
      <p:sp>
        <p:nvSpPr>
          <p:cNvPr id="10" name="Freeform 6"/>
          <p:cNvSpPr>
            <a:spLocks/>
          </p:cNvSpPr>
          <p:nvPr userDrawn="1"/>
        </p:nvSpPr>
        <p:spPr bwMode="auto">
          <a:xfrm>
            <a:off x="4245447" y="3869184"/>
            <a:ext cx="1097719" cy="1253716"/>
          </a:xfrm>
          <a:custGeom>
            <a:avLst/>
            <a:gdLst>
              <a:gd name="T0" fmla="*/ 664 w 4052"/>
              <a:gd name="T1" fmla="*/ 3 h 4537"/>
              <a:gd name="T2" fmla="*/ 796 w 4052"/>
              <a:gd name="T3" fmla="*/ 25 h 4537"/>
              <a:gd name="T4" fmla="*/ 928 w 4052"/>
              <a:gd name="T5" fmla="*/ 73 h 4537"/>
              <a:gd name="T6" fmla="*/ 3677 w 4052"/>
              <a:gd name="T7" fmla="*/ 1673 h 4537"/>
              <a:gd name="T8" fmla="*/ 3781 w 4052"/>
              <a:gd name="T9" fmla="*/ 1745 h 4537"/>
              <a:gd name="T10" fmla="*/ 3868 w 4052"/>
              <a:gd name="T11" fmla="*/ 1829 h 4537"/>
              <a:gd name="T12" fmla="*/ 3947 w 4052"/>
              <a:gd name="T13" fmla="*/ 1916 h 4537"/>
              <a:gd name="T14" fmla="*/ 4007 w 4052"/>
              <a:gd name="T15" fmla="*/ 2023 h 4537"/>
              <a:gd name="T16" fmla="*/ 4044 w 4052"/>
              <a:gd name="T17" fmla="*/ 2144 h 4537"/>
              <a:gd name="T18" fmla="*/ 4052 w 4052"/>
              <a:gd name="T19" fmla="*/ 2269 h 4537"/>
              <a:gd name="T20" fmla="*/ 4044 w 4052"/>
              <a:gd name="T21" fmla="*/ 2393 h 4537"/>
              <a:gd name="T22" fmla="*/ 4007 w 4052"/>
              <a:gd name="T23" fmla="*/ 2514 h 4537"/>
              <a:gd name="T24" fmla="*/ 3947 w 4052"/>
              <a:gd name="T25" fmla="*/ 2621 h 4537"/>
              <a:gd name="T26" fmla="*/ 3868 w 4052"/>
              <a:gd name="T27" fmla="*/ 2708 h 4537"/>
              <a:gd name="T28" fmla="*/ 3781 w 4052"/>
              <a:gd name="T29" fmla="*/ 2792 h 4537"/>
              <a:gd name="T30" fmla="*/ 3677 w 4052"/>
              <a:gd name="T31" fmla="*/ 2863 h 4537"/>
              <a:gd name="T32" fmla="*/ 928 w 4052"/>
              <a:gd name="T33" fmla="*/ 4464 h 4537"/>
              <a:gd name="T34" fmla="*/ 796 w 4052"/>
              <a:gd name="T35" fmla="*/ 4512 h 4537"/>
              <a:gd name="T36" fmla="*/ 664 w 4052"/>
              <a:gd name="T37" fmla="*/ 4534 h 4537"/>
              <a:gd name="T38" fmla="*/ 533 w 4052"/>
              <a:gd name="T39" fmla="*/ 4533 h 4537"/>
              <a:gd name="T40" fmla="*/ 409 w 4052"/>
              <a:gd name="T41" fmla="*/ 4508 h 4537"/>
              <a:gd name="T42" fmla="*/ 294 w 4052"/>
              <a:gd name="T43" fmla="*/ 4460 h 4537"/>
              <a:gd name="T44" fmla="*/ 192 w 4052"/>
              <a:gd name="T45" fmla="*/ 4391 h 4537"/>
              <a:gd name="T46" fmla="*/ 108 w 4052"/>
              <a:gd name="T47" fmla="*/ 4299 h 4537"/>
              <a:gd name="T48" fmla="*/ 44 w 4052"/>
              <a:gd name="T49" fmla="*/ 4184 h 4537"/>
              <a:gd name="T50" fmla="*/ 7 w 4052"/>
              <a:gd name="T51" fmla="*/ 4056 h 4537"/>
              <a:gd name="T52" fmla="*/ 0 w 4052"/>
              <a:gd name="T53" fmla="*/ 3924 h 4537"/>
              <a:gd name="T54" fmla="*/ 23 w 4052"/>
              <a:gd name="T55" fmla="*/ 3791 h 4537"/>
              <a:gd name="T56" fmla="*/ 74 w 4052"/>
              <a:gd name="T57" fmla="*/ 3663 h 4537"/>
              <a:gd name="T58" fmla="*/ 150 w 4052"/>
              <a:gd name="T59" fmla="*/ 3543 h 4537"/>
              <a:gd name="T60" fmla="*/ 251 w 4052"/>
              <a:gd name="T61" fmla="*/ 3437 h 4537"/>
              <a:gd name="T62" fmla="*/ 375 w 4052"/>
              <a:gd name="T63" fmla="*/ 3349 h 4537"/>
              <a:gd name="T64" fmla="*/ 375 w 4052"/>
              <a:gd name="T65" fmla="*/ 1188 h 4537"/>
              <a:gd name="T66" fmla="*/ 251 w 4052"/>
              <a:gd name="T67" fmla="*/ 1100 h 4537"/>
              <a:gd name="T68" fmla="*/ 150 w 4052"/>
              <a:gd name="T69" fmla="*/ 994 h 4537"/>
              <a:gd name="T70" fmla="*/ 74 w 4052"/>
              <a:gd name="T71" fmla="*/ 874 h 4537"/>
              <a:gd name="T72" fmla="*/ 23 w 4052"/>
              <a:gd name="T73" fmla="*/ 746 h 4537"/>
              <a:gd name="T74" fmla="*/ 0 w 4052"/>
              <a:gd name="T75" fmla="*/ 613 h 4537"/>
              <a:gd name="T76" fmla="*/ 7 w 4052"/>
              <a:gd name="T77" fmla="*/ 481 h 4537"/>
              <a:gd name="T78" fmla="*/ 44 w 4052"/>
              <a:gd name="T79" fmla="*/ 353 h 4537"/>
              <a:gd name="T80" fmla="*/ 108 w 4052"/>
              <a:gd name="T81" fmla="*/ 238 h 4537"/>
              <a:gd name="T82" fmla="*/ 192 w 4052"/>
              <a:gd name="T83" fmla="*/ 146 h 4537"/>
              <a:gd name="T84" fmla="*/ 294 w 4052"/>
              <a:gd name="T85" fmla="*/ 77 h 4537"/>
              <a:gd name="T86" fmla="*/ 409 w 4052"/>
              <a:gd name="T87" fmla="*/ 29 h 4537"/>
              <a:gd name="T88" fmla="*/ 533 w 4052"/>
              <a:gd name="T89" fmla="*/ 4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52" h="4537">
                <a:moveTo>
                  <a:pt x="599" y="0"/>
                </a:moveTo>
                <a:lnTo>
                  <a:pt x="664" y="3"/>
                </a:lnTo>
                <a:lnTo>
                  <a:pt x="731" y="11"/>
                </a:lnTo>
                <a:lnTo>
                  <a:pt x="796" y="25"/>
                </a:lnTo>
                <a:lnTo>
                  <a:pt x="863" y="46"/>
                </a:lnTo>
                <a:lnTo>
                  <a:pt x="928" y="73"/>
                </a:lnTo>
                <a:lnTo>
                  <a:pt x="993" y="106"/>
                </a:lnTo>
                <a:lnTo>
                  <a:pt x="3677" y="1673"/>
                </a:lnTo>
                <a:lnTo>
                  <a:pt x="3730" y="1708"/>
                </a:lnTo>
                <a:lnTo>
                  <a:pt x="3781" y="1745"/>
                </a:lnTo>
                <a:lnTo>
                  <a:pt x="3827" y="1786"/>
                </a:lnTo>
                <a:lnTo>
                  <a:pt x="3868" y="1829"/>
                </a:lnTo>
                <a:lnTo>
                  <a:pt x="3910" y="1870"/>
                </a:lnTo>
                <a:lnTo>
                  <a:pt x="3947" y="1916"/>
                </a:lnTo>
                <a:lnTo>
                  <a:pt x="3978" y="1967"/>
                </a:lnTo>
                <a:lnTo>
                  <a:pt x="4007" y="2023"/>
                </a:lnTo>
                <a:lnTo>
                  <a:pt x="4029" y="2082"/>
                </a:lnTo>
                <a:lnTo>
                  <a:pt x="4044" y="2144"/>
                </a:lnTo>
                <a:lnTo>
                  <a:pt x="4051" y="2206"/>
                </a:lnTo>
                <a:lnTo>
                  <a:pt x="4052" y="2269"/>
                </a:lnTo>
                <a:lnTo>
                  <a:pt x="4051" y="2331"/>
                </a:lnTo>
                <a:lnTo>
                  <a:pt x="4044" y="2393"/>
                </a:lnTo>
                <a:lnTo>
                  <a:pt x="4029" y="2455"/>
                </a:lnTo>
                <a:lnTo>
                  <a:pt x="4007" y="2514"/>
                </a:lnTo>
                <a:lnTo>
                  <a:pt x="3978" y="2570"/>
                </a:lnTo>
                <a:lnTo>
                  <a:pt x="3947" y="2621"/>
                </a:lnTo>
                <a:lnTo>
                  <a:pt x="3910" y="2667"/>
                </a:lnTo>
                <a:lnTo>
                  <a:pt x="3868" y="2708"/>
                </a:lnTo>
                <a:lnTo>
                  <a:pt x="3827" y="2751"/>
                </a:lnTo>
                <a:lnTo>
                  <a:pt x="3781" y="2792"/>
                </a:lnTo>
                <a:lnTo>
                  <a:pt x="3730" y="2829"/>
                </a:lnTo>
                <a:lnTo>
                  <a:pt x="3677" y="2863"/>
                </a:lnTo>
                <a:lnTo>
                  <a:pt x="993" y="4431"/>
                </a:lnTo>
                <a:lnTo>
                  <a:pt x="928" y="4464"/>
                </a:lnTo>
                <a:lnTo>
                  <a:pt x="863" y="4492"/>
                </a:lnTo>
                <a:lnTo>
                  <a:pt x="796" y="4512"/>
                </a:lnTo>
                <a:lnTo>
                  <a:pt x="731" y="4526"/>
                </a:lnTo>
                <a:lnTo>
                  <a:pt x="664" y="4534"/>
                </a:lnTo>
                <a:lnTo>
                  <a:pt x="599" y="4537"/>
                </a:lnTo>
                <a:lnTo>
                  <a:pt x="533" y="4533"/>
                </a:lnTo>
                <a:lnTo>
                  <a:pt x="470" y="4523"/>
                </a:lnTo>
                <a:lnTo>
                  <a:pt x="409" y="4508"/>
                </a:lnTo>
                <a:lnTo>
                  <a:pt x="350" y="4487"/>
                </a:lnTo>
                <a:lnTo>
                  <a:pt x="294" y="4460"/>
                </a:lnTo>
                <a:lnTo>
                  <a:pt x="241" y="4428"/>
                </a:lnTo>
                <a:lnTo>
                  <a:pt x="192" y="4391"/>
                </a:lnTo>
                <a:lnTo>
                  <a:pt x="147" y="4347"/>
                </a:lnTo>
                <a:lnTo>
                  <a:pt x="108" y="4299"/>
                </a:lnTo>
                <a:lnTo>
                  <a:pt x="74" y="4246"/>
                </a:lnTo>
                <a:lnTo>
                  <a:pt x="44" y="4184"/>
                </a:lnTo>
                <a:lnTo>
                  <a:pt x="20" y="4121"/>
                </a:lnTo>
                <a:lnTo>
                  <a:pt x="7" y="4056"/>
                </a:lnTo>
                <a:lnTo>
                  <a:pt x="0" y="3991"/>
                </a:lnTo>
                <a:lnTo>
                  <a:pt x="0" y="3924"/>
                </a:lnTo>
                <a:lnTo>
                  <a:pt x="8" y="3858"/>
                </a:lnTo>
                <a:lnTo>
                  <a:pt x="23" y="3791"/>
                </a:lnTo>
                <a:lnTo>
                  <a:pt x="45" y="3727"/>
                </a:lnTo>
                <a:lnTo>
                  <a:pt x="74" y="3663"/>
                </a:lnTo>
                <a:lnTo>
                  <a:pt x="109" y="3603"/>
                </a:lnTo>
                <a:lnTo>
                  <a:pt x="150" y="3543"/>
                </a:lnTo>
                <a:lnTo>
                  <a:pt x="198" y="3488"/>
                </a:lnTo>
                <a:lnTo>
                  <a:pt x="251" y="3437"/>
                </a:lnTo>
                <a:lnTo>
                  <a:pt x="309" y="3390"/>
                </a:lnTo>
                <a:lnTo>
                  <a:pt x="375" y="3349"/>
                </a:lnTo>
                <a:lnTo>
                  <a:pt x="2225" y="2269"/>
                </a:lnTo>
                <a:lnTo>
                  <a:pt x="375" y="1188"/>
                </a:lnTo>
                <a:lnTo>
                  <a:pt x="309" y="1147"/>
                </a:lnTo>
                <a:lnTo>
                  <a:pt x="251" y="1100"/>
                </a:lnTo>
                <a:lnTo>
                  <a:pt x="198" y="1047"/>
                </a:lnTo>
                <a:lnTo>
                  <a:pt x="150" y="994"/>
                </a:lnTo>
                <a:lnTo>
                  <a:pt x="109" y="934"/>
                </a:lnTo>
                <a:lnTo>
                  <a:pt x="74" y="874"/>
                </a:lnTo>
                <a:lnTo>
                  <a:pt x="45" y="810"/>
                </a:lnTo>
                <a:lnTo>
                  <a:pt x="23" y="746"/>
                </a:lnTo>
                <a:lnTo>
                  <a:pt x="8" y="679"/>
                </a:lnTo>
                <a:lnTo>
                  <a:pt x="0" y="613"/>
                </a:lnTo>
                <a:lnTo>
                  <a:pt x="0" y="546"/>
                </a:lnTo>
                <a:lnTo>
                  <a:pt x="7" y="481"/>
                </a:lnTo>
                <a:lnTo>
                  <a:pt x="20" y="416"/>
                </a:lnTo>
                <a:lnTo>
                  <a:pt x="44" y="353"/>
                </a:lnTo>
                <a:lnTo>
                  <a:pt x="74" y="291"/>
                </a:lnTo>
                <a:lnTo>
                  <a:pt x="108" y="238"/>
                </a:lnTo>
                <a:lnTo>
                  <a:pt x="147" y="190"/>
                </a:lnTo>
                <a:lnTo>
                  <a:pt x="192" y="146"/>
                </a:lnTo>
                <a:lnTo>
                  <a:pt x="241" y="109"/>
                </a:lnTo>
                <a:lnTo>
                  <a:pt x="294" y="77"/>
                </a:lnTo>
                <a:lnTo>
                  <a:pt x="350" y="50"/>
                </a:lnTo>
                <a:lnTo>
                  <a:pt x="409" y="29"/>
                </a:lnTo>
                <a:lnTo>
                  <a:pt x="470" y="14"/>
                </a:lnTo>
                <a:lnTo>
                  <a:pt x="533" y="4"/>
                </a:lnTo>
                <a:lnTo>
                  <a:pt x="59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Tree>
    <p:extLst>
      <p:ext uri="{BB962C8B-B14F-4D97-AF65-F5344CB8AC3E}">
        <p14:creationId xmlns:p14="http://schemas.microsoft.com/office/powerpoint/2010/main" val="136838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A.T. Kearney TitleOnly 2014">
    <p:spTree>
      <p:nvGrpSpPr>
        <p:cNvPr id="1" name=""/>
        <p:cNvGrpSpPr/>
        <p:nvPr/>
      </p:nvGrpSpPr>
      <p:grpSpPr>
        <a:xfrm>
          <a:off x="0" y="0"/>
          <a:ext cx="0" cy="0"/>
          <a:chOff x="0" y="0"/>
          <a:chExt cx="0" cy="0"/>
        </a:xfrm>
      </p:grpSpPr>
      <p:sp>
        <p:nvSpPr>
          <p:cNvPr id="19" name="Title Placeholder 1"/>
          <p:cNvSpPr>
            <a:spLocks noGrp="1"/>
          </p:cNvSpPr>
          <p:nvPr>
            <p:ph type="title" hasCustomPrompt="1"/>
          </p:nvPr>
        </p:nvSpPr>
        <p:spPr>
          <a:xfrm>
            <a:off x="326400" y="804673"/>
            <a:ext cx="11520000" cy="332399"/>
          </a:xfrm>
          <a:prstGeom prst="rect">
            <a:avLst/>
          </a:prstGeom>
          <a:noFill/>
          <a:ln>
            <a:noFill/>
          </a:ln>
        </p:spPr>
        <p:txBody>
          <a:bodyPr rtlCol="0"/>
          <a:lstStyle>
            <a:lvl1pPr>
              <a:defRPr/>
            </a:lvl1pPr>
          </a:lstStyle>
          <a:p>
            <a:r>
              <a:rPr lang="en-US"/>
              <a:t>Headline of maximum two lines here</a:t>
            </a:r>
          </a:p>
        </p:txBody>
      </p:sp>
    </p:spTree>
    <p:extLst>
      <p:ext uri="{BB962C8B-B14F-4D97-AF65-F5344CB8AC3E}">
        <p14:creationId xmlns:p14="http://schemas.microsoft.com/office/powerpoint/2010/main" val="2728167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928F296F-EFBA-9740-B861-D0CBB294CFF8}" type="slidenum">
              <a:rPr lang="it-IT" smtClean="0"/>
              <a:pPr/>
              <a:t>‹N°›</a:t>
            </a:fld>
            <a:endParaRPr lang="it-IT"/>
          </a:p>
        </p:txBody>
      </p:sp>
      <p:sp>
        <p:nvSpPr>
          <p:cNvPr id="4" name="Espace réservé du titre 2"/>
          <p:cNvSpPr>
            <a:spLocks noGrp="1"/>
          </p:cNvSpPr>
          <p:nvPr>
            <p:ph type="title"/>
          </p:nvPr>
        </p:nvSpPr>
        <p:spPr>
          <a:xfrm>
            <a:off x="1530151" y="244931"/>
            <a:ext cx="8554126" cy="500400"/>
          </a:xfrm>
          <a:prstGeom prst="rect">
            <a:avLst/>
          </a:prstGeom>
        </p:spPr>
        <p:txBody>
          <a:bodyPr lIns="36000" tIns="0" rIns="0" bIns="0" anchor="ctr" anchorCtr="0"/>
          <a:lstStyle>
            <a:lvl1pPr>
              <a:defRPr>
                <a:solidFill>
                  <a:srgbClr val="676767"/>
                </a:solidFill>
              </a:defRPr>
            </a:lvl1pPr>
          </a:lstStyle>
          <a:p>
            <a:pPr marL="0" lvl="0"/>
            <a:endParaRPr lang="en-US" noProof="0"/>
          </a:p>
        </p:txBody>
      </p:sp>
    </p:spTree>
    <p:extLst>
      <p:ext uri="{BB962C8B-B14F-4D97-AF65-F5344CB8AC3E}">
        <p14:creationId xmlns:p14="http://schemas.microsoft.com/office/powerpoint/2010/main" val="605092938"/>
      </p:ext>
    </p:extLst>
  </p:cSld>
  <p:clrMapOvr>
    <a:masterClrMapping/>
  </p:clrMapOvr>
  <p:extLst>
    <p:ext uri="{DCECCB84-F9BA-43D5-87BE-67443E8EF086}">
      <p15:sldGuideLst xmlns:p15="http://schemas.microsoft.com/office/powerpoint/2012/main">
        <p15:guide id="1" pos="22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 standar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A7CB087D-3809-304B-B584-90B19AF9D62D}"/>
              </a:ext>
            </a:extLst>
          </p:cNvPr>
          <p:cNvSpPr>
            <a:spLocks noGrp="1"/>
          </p:cNvSpPr>
          <p:nvPr>
            <p:ph type="sldNum" sz="quarter" idx="12"/>
          </p:nvPr>
        </p:nvSpPr>
        <p:spPr>
          <a:xfrm>
            <a:off x="11467474" y="6476270"/>
            <a:ext cx="620843" cy="365125"/>
          </a:xfrm>
          <a:prstGeom prst="rect">
            <a:avLst/>
          </a:prstGeom>
        </p:spPr>
        <p:txBody>
          <a:bodyPr anchor="ctr"/>
          <a:lstStyle>
            <a:lvl1pPr algn="r">
              <a:defRPr sz="1200">
                <a:solidFill>
                  <a:schemeClr val="accent2">
                    <a:lumMod val="50000"/>
                  </a:schemeClr>
                </a:solidFill>
                <a:latin typeface="Georgia" panose="02040502050405020303" pitchFamily="18" charset="0"/>
              </a:defRPr>
            </a:lvl1pPr>
          </a:lstStyle>
          <a:p>
            <a:fld id="{8A185002-6A66-9D41-A9C5-059866463F3E}" type="slidenum">
              <a:rPr lang="fr-FR" smtClean="0"/>
              <a:pPr/>
              <a:t>‹N°›</a:t>
            </a:fld>
            <a:endParaRPr lang="fr-FR"/>
          </a:p>
        </p:txBody>
      </p:sp>
      <p:pic>
        <p:nvPicPr>
          <p:cNvPr id="4" name="Image 3">
            <a:extLst>
              <a:ext uri="{FF2B5EF4-FFF2-40B4-BE49-F238E27FC236}">
                <a16:creationId xmlns:a16="http://schemas.microsoft.com/office/drawing/2014/main" id="{08C6D793-DAB4-1046-85E3-178CAC1452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45206" y="6574491"/>
            <a:ext cx="486750" cy="141040"/>
          </a:xfrm>
          <a:prstGeom prst="rect">
            <a:avLst/>
          </a:prstGeom>
        </p:spPr>
      </p:pic>
      <p:sp>
        <p:nvSpPr>
          <p:cNvPr id="6" name="Rectangle 5">
            <a:extLst>
              <a:ext uri="{FF2B5EF4-FFF2-40B4-BE49-F238E27FC236}">
                <a16:creationId xmlns:a16="http://schemas.microsoft.com/office/drawing/2014/main" id="{69C7C22C-AB70-B140-A45D-6F15C0CB52B9}"/>
              </a:ext>
            </a:extLst>
          </p:cNvPr>
          <p:cNvSpPr/>
          <p:nvPr userDrawn="1"/>
        </p:nvSpPr>
        <p:spPr>
          <a:xfrm>
            <a:off x="185194" y="194740"/>
            <a:ext cx="11816306" cy="117067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DB106979-FA99-0C46-BB82-4935802CEC76}"/>
              </a:ext>
            </a:extLst>
          </p:cNvPr>
          <p:cNvCxnSpPr>
            <a:cxnSpLocks/>
          </p:cNvCxnSpPr>
          <p:nvPr userDrawn="1"/>
        </p:nvCxnSpPr>
        <p:spPr>
          <a:xfrm>
            <a:off x="3849956" y="507317"/>
            <a:ext cx="0" cy="518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531B0608-FA24-B844-B7D5-48EB6AD18224}"/>
              </a:ext>
            </a:extLst>
          </p:cNvPr>
          <p:cNvSpPr>
            <a:spLocks noGrp="1"/>
          </p:cNvSpPr>
          <p:nvPr>
            <p:ph type="title"/>
          </p:nvPr>
        </p:nvSpPr>
        <p:spPr>
          <a:xfrm>
            <a:off x="457199" y="194740"/>
            <a:ext cx="3155023" cy="1170671"/>
          </a:xfrm>
          <a:prstGeom prst="rect">
            <a:avLst/>
          </a:prstGeom>
        </p:spPr>
        <p:txBody>
          <a:bodyPr anchor="ctr">
            <a:normAutofit/>
          </a:bodyPr>
          <a:lstStyle>
            <a:lvl1pPr>
              <a:defRPr sz="1800" b="1">
                <a:solidFill>
                  <a:schemeClr val="accent2">
                    <a:lumMod val="50000"/>
                  </a:schemeClr>
                </a:solidFill>
                <a:latin typeface="Georgia" panose="02040502050405020303" pitchFamily="18" charset="0"/>
              </a:defRPr>
            </a:lvl1pPr>
          </a:lstStyle>
          <a:p>
            <a:r>
              <a:rPr lang="fr-FR"/>
              <a:t>Modifiez le style du titre</a:t>
            </a:r>
          </a:p>
        </p:txBody>
      </p:sp>
      <p:sp>
        <p:nvSpPr>
          <p:cNvPr id="11" name="Espace réservé du texte 10">
            <a:extLst>
              <a:ext uri="{FF2B5EF4-FFF2-40B4-BE49-F238E27FC236}">
                <a16:creationId xmlns:a16="http://schemas.microsoft.com/office/drawing/2014/main" id="{130D649E-2F28-BE4B-A765-7F93598185EF}"/>
              </a:ext>
            </a:extLst>
          </p:cNvPr>
          <p:cNvSpPr>
            <a:spLocks noGrp="1"/>
          </p:cNvSpPr>
          <p:nvPr>
            <p:ph type="body" sz="quarter" idx="13" hasCustomPrompt="1"/>
          </p:nvPr>
        </p:nvSpPr>
        <p:spPr>
          <a:xfrm>
            <a:off x="4087691" y="194740"/>
            <a:ext cx="7647110" cy="1170671"/>
          </a:xfrm>
          <a:prstGeom prst="rect">
            <a:avLst/>
          </a:prstGeom>
        </p:spPr>
        <p:txBody>
          <a:bodyPr anchor="ctr">
            <a:normAutofit/>
          </a:bodyPr>
          <a:lstStyle>
            <a:lvl1pPr marL="0" indent="0">
              <a:buNone/>
              <a:defRPr sz="1600">
                <a:solidFill>
                  <a:schemeClr val="accent2">
                    <a:lumMod val="50000"/>
                  </a:schemeClr>
                </a:solidFill>
                <a:latin typeface="Georgia" panose="02040502050405020303" pitchFamily="18" charset="0"/>
              </a:defRPr>
            </a:lvl1pPr>
          </a:lstStyle>
          <a:p>
            <a:pPr lvl="0"/>
            <a:r>
              <a:rPr lang="fr-FR"/>
              <a:t>Sous-titre</a:t>
            </a:r>
          </a:p>
        </p:txBody>
      </p:sp>
      <p:pic>
        <p:nvPicPr>
          <p:cNvPr id="2052" name="Picture 4" descr="Mews Partners">
            <a:extLst>
              <a:ext uri="{FF2B5EF4-FFF2-40B4-BE49-F238E27FC236}">
                <a16:creationId xmlns:a16="http://schemas.microsoft.com/office/drawing/2014/main" id="{6306B55F-CB63-4732-B939-362C80872A19}"/>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471782" y="6562923"/>
            <a:ext cx="556372" cy="16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649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A7CB087D-3809-304B-B584-90B19AF9D62D}"/>
              </a:ext>
            </a:extLst>
          </p:cNvPr>
          <p:cNvSpPr>
            <a:spLocks noGrp="1"/>
          </p:cNvSpPr>
          <p:nvPr>
            <p:ph type="sldNum" sz="quarter" idx="12"/>
          </p:nvPr>
        </p:nvSpPr>
        <p:spPr>
          <a:xfrm>
            <a:off x="11467474" y="6476270"/>
            <a:ext cx="620843" cy="365125"/>
          </a:xfrm>
          <a:prstGeom prst="rect">
            <a:avLst/>
          </a:prstGeom>
        </p:spPr>
        <p:txBody>
          <a:bodyPr anchor="ctr"/>
          <a:lstStyle>
            <a:lvl1pPr algn="r">
              <a:defRPr sz="1200">
                <a:solidFill>
                  <a:schemeClr val="accent2">
                    <a:lumMod val="50000"/>
                  </a:schemeClr>
                </a:solidFill>
                <a:latin typeface="Georgia" panose="02040502050405020303" pitchFamily="18" charset="0"/>
              </a:defRPr>
            </a:lvl1pPr>
          </a:lstStyle>
          <a:p>
            <a:fld id="{8A185002-6A66-9D41-A9C5-059866463F3E}" type="slidenum">
              <a:rPr lang="fr-FR" smtClean="0"/>
              <a:pPr/>
              <a:t>‹N°›</a:t>
            </a:fld>
            <a:endParaRPr lang="fr-FR"/>
          </a:p>
        </p:txBody>
      </p:sp>
      <p:pic>
        <p:nvPicPr>
          <p:cNvPr id="4" name="Image 3">
            <a:extLst>
              <a:ext uri="{FF2B5EF4-FFF2-40B4-BE49-F238E27FC236}">
                <a16:creationId xmlns:a16="http://schemas.microsoft.com/office/drawing/2014/main" id="{08C6D793-DAB4-1046-85E3-178CAC1452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45206" y="6574491"/>
            <a:ext cx="486750" cy="141040"/>
          </a:xfrm>
          <a:prstGeom prst="rect">
            <a:avLst/>
          </a:prstGeom>
        </p:spPr>
      </p:pic>
      <p:pic>
        <p:nvPicPr>
          <p:cNvPr id="5" name="Picture 4" descr="Mews Partners">
            <a:extLst>
              <a:ext uri="{FF2B5EF4-FFF2-40B4-BE49-F238E27FC236}">
                <a16:creationId xmlns:a16="http://schemas.microsoft.com/office/drawing/2014/main" id="{100E8F28-3BD1-4E8E-89D6-5B2EA9EFDABB}"/>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471782" y="6562923"/>
            <a:ext cx="556372" cy="16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61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5" name="Segnaposto testo 4"/>
          <p:cNvSpPr>
            <a:spLocks noGrp="1"/>
          </p:cNvSpPr>
          <p:nvPr>
            <p:ph type="body" sz="quarter" idx="13" hasCustomPrompt="1"/>
          </p:nvPr>
        </p:nvSpPr>
        <p:spPr>
          <a:xfrm>
            <a:off x="955026" y="1257299"/>
            <a:ext cx="10293999" cy="4911999"/>
          </a:xfrm>
          <a:prstGeom prst="rect">
            <a:avLst/>
          </a:prstGeom>
        </p:spPr>
        <p:txBody>
          <a:bodyPr vert="horz" lIns="0" tIns="0" rIns="0" bIns="0" anchor="t" anchorCtr="0">
            <a:normAutofit/>
          </a:bodyPr>
          <a:lstStyle>
            <a:lvl1pPr marL="271453" indent="-271453">
              <a:spcAft>
                <a:spcPts val="0"/>
              </a:spcAft>
              <a:buSzPct val="110000"/>
              <a:buFontTx/>
              <a:buBlip>
                <a:blip r:embed="rId2"/>
              </a:buBlip>
              <a:defRPr lang="it-IT" sz="1600" kern="1200" dirty="0" smtClean="0">
                <a:solidFill>
                  <a:schemeClr val="tx2"/>
                </a:solidFill>
                <a:latin typeface="Arial"/>
                <a:ea typeface="+mn-ea"/>
                <a:cs typeface="Arial"/>
              </a:defRPr>
            </a:lvl1pPr>
            <a:lvl2pPr marL="538142" indent="-269865">
              <a:buClr>
                <a:schemeClr val="accent2"/>
              </a:buClr>
              <a:buSzPct val="110000"/>
              <a:buFont typeface="Arial" panose="020B0604020202020204" pitchFamily="34" charset="0"/>
              <a:buChar char="●"/>
              <a:defRPr sz="1400">
                <a:solidFill>
                  <a:schemeClr val="tx2"/>
                </a:solidFill>
                <a:latin typeface="Arial"/>
                <a:cs typeface="Arial"/>
              </a:defRPr>
            </a:lvl2pPr>
            <a:lvl3pPr marL="717522" indent="-179382">
              <a:buClr>
                <a:schemeClr val="accent3"/>
              </a:buClr>
              <a:buSzPct val="110000"/>
              <a:buFont typeface="Arial" panose="020B0604020202020204" pitchFamily="34" charset="0"/>
              <a:buChar char="●"/>
              <a:defRPr sz="1300">
                <a:solidFill>
                  <a:schemeClr val="tx2"/>
                </a:solidFill>
                <a:latin typeface="Arial"/>
                <a:cs typeface="Arial"/>
              </a:defRPr>
            </a:lvl3pPr>
            <a:lvl4pPr marL="985800" marR="0" indent="-179382" algn="l" defTabSz="457183" rtl="0" eaLnBrk="1" fontAlgn="auto" latinLnBrk="0" hangingPunct="1">
              <a:lnSpc>
                <a:spcPct val="100000"/>
              </a:lnSpc>
              <a:spcBef>
                <a:spcPct val="20000"/>
              </a:spcBef>
              <a:spcAft>
                <a:spcPts val="0"/>
              </a:spcAft>
              <a:buClr>
                <a:schemeClr val="accent4"/>
              </a:buClr>
              <a:buSzPct val="80000"/>
              <a:buFont typeface="Arial" panose="020B0604020202020204" pitchFamily="34" charset="0"/>
              <a:buChar char="●"/>
              <a:tabLst/>
              <a:defRPr lang="fr-FR" sz="1200" kern="1200" dirty="0" smtClean="0">
                <a:solidFill>
                  <a:schemeClr val="tx2"/>
                </a:solidFill>
                <a:latin typeface="Arial"/>
                <a:ea typeface="+mn-ea"/>
                <a:cs typeface="Arial"/>
              </a:defRPr>
            </a:lvl4pPr>
            <a:lvl5pPr marL="1011560" indent="0">
              <a:buFontTx/>
              <a:buNone/>
              <a:defRPr lang="fr-FR" sz="1100" kern="1200" dirty="0" smtClean="0">
                <a:solidFill>
                  <a:schemeClr val="tx2"/>
                </a:solidFill>
                <a:latin typeface="Arial"/>
                <a:ea typeface="+mn-ea"/>
                <a:cs typeface="Arial"/>
              </a:defRPr>
            </a:lvl5pPr>
            <a:lvl6pPr marL="2285912" indent="0">
              <a:buFontTx/>
              <a:buNone/>
              <a:defRPr/>
            </a:lvl6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endParaRPr lang="fr-FR" noProof="0"/>
          </a:p>
        </p:txBody>
      </p:sp>
      <p:cxnSp>
        <p:nvCxnSpPr>
          <p:cNvPr id="9" name="Straight Connector 3">
            <a:extLst>
              <a:ext uri="{FF2B5EF4-FFF2-40B4-BE49-F238E27FC236}">
                <a16:creationId xmlns:a16="http://schemas.microsoft.com/office/drawing/2014/main" id="{064F2F50-AD17-487C-8C05-5556B669706F}"/>
              </a:ext>
            </a:extLst>
          </p:cNvPr>
          <p:cNvCxnSpPr/>
          <p:nvPr userDrawn="1"/>
        </p:nvCxnSpPr>
        <p:spPr>
          <a:xfrm>
            <a:off x="955026" y="969956"/>
            <a:ext cx="400611" cy="0"/>
          </a:xfrm>
          <a:prstGeom prst="line">
            <a:avLst/>
          </a:prstGeom>
          <a:noFill/>
          <a:ln w="19050" cap="flat" cmpd="sng" algn="ctr">
            <a:solidFill>
              <a:srgbClr val="95C11F"/>
            </a:solidFill>
            <a:prstDash val="solid"/>
            <a:miter lim="800000"/>
          </a:ln>
          <a:effectLst/>
        </p:spPr>
      </p:cxnSp>
      <p:sp>
        <p:nvSpPr>
          <p:cNvPr id="6" name="Espace réservé du titre 2">
            <a:extLst>
              <a:ext uri="{FF2B5EF4-FFF2-40B4-BE49-F238E27FC236}">
                <a16:creationId xmlns:a16="http://schemas.microsoft.com/office/drawing/2014/main" id="{7FF78843-BD6F-4E5B-BE09-E8D8DA00F449}"/>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a:t>Modifiez le style du titre</a:t>
            </a:r>
            <a:endParaRPr lang="en-US"/>
          </a:p>
        </p:txBody>
      </p:sp>
    </p:spTree>
    <p:extLst>
      <p:ext uri="{BB962C8B-B14F-4D97-AF65-F5344CB8AC3E}">
        <p14:creationId xmlns:p14="http://schemas.microsoft.com/office/powerpoint/2010/main" val="140484146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11" name="Segnaposto testo 4"/>
          <p:cNvSpPr>
            <a:spLocks noGrp="1"/>
          </p:cNvSpPr>
          <p:nvPr>
            <p:ph type="body" sz="quarter" idx="15" hasCustomPrompt="1"/>
          </p:nvPr>
        </p:nvSpPr>
        <p:spPr>
          <a:xfrm>
            <a:off x="955026" y="1257299"/>
            <a:ext cx="4774335" cy="4911981"/>
          </a:xfrm>
          <a:prstGeom prst="rect">
            <a:avLst/>
          </a:prstGeom>
        </p:spPr>
        <p:txBody>
          <a:bodyPr vert="horz" lIns="0" tIns="0" rIns="0" bIns="0" anchor="t" anchorCtr="0">
            <a:normAutofit/>
          </a:bodyPr>
          <a:lstStyle>
            <a:lvl1pPr marL="271453" indent="-271453">
              <a:spcAft>
                <a:spcPts val="0"/>
              </a:spcAft>
              <a:buSzPct val="110000"/>
              <a:buFontTx/>
              <a:buBlip>
                <a:blip r:embed="rId2"/>
              </a:buBlip>
              <a:defRPr lang="it-IT" sz="1600" kern="1200" dirty="0" smtClean="0">
                <a:solidFill>
                  <a:schemeClr val="tx2"/>
                </a:solidFill>
                <a:latin typeface="Arial"/>
                <a:ea typeface="+mn-ea"/>
                <a:cs typeface="Arial"/>
              </a:defRPr>
            </a:lvl1pPr>
            <a:lvl2pPr marL="538142" indent="-269865">
              <a:buClr>
                <a:schemeClr val="accent2"/>
              </a:buClr>
              <a:buSzPct val="110000"/>
              <a:buFont typeface="Arial" panose="020B0604020202020204" pitchFamily="34" charset="0"/>
              <a:buChar char="●"/>
              <a:defRPr sz="1400">
                <a:solidFill>
                  <a:schemeClr val="tx2"/>
                </a:solidFill>
                <a:latin typeface="Arial"/>
                <a:cs typeface="Arial"/>
              </a:defRPr>
            </a:lvl2pPr>
            <a:lvl3pPr marL="712788" indent="-174625">
              <a:buClr>
                <a:schemeClr val="accent3"/>
              </a:buClr>
              <a:buSzPct val="110000"/>
              <a:buFont typeface="Arial" panose="020B0604020202020204" pitchFamily="34" charset="0"/>
              <a:buChar char="●"/>
              <a:defRPr sz="1300">
                <a:solidFill>
                  <a:schemeClr val="tx2"/>
                </a:solidFill>
                <a:latin typeface="Arial"/>
                <a:cs typeface="Arial"/>
              </a:defRPr>
            </a:lvl3pPr>
            <a:lvl4pPr marL="985800" marR="0" indent="-179382" algn="l" defTabSz="457183" rtl="0" eaLnBrk="1" fontAlgn="auto" latinLnBrk="0" hangingPunct="1">
              <a:lnSpc>
                <a:spcPct val="100000"/>
              </a:lnSpc>
              <a:spcBef>
                <a:spcPct val="20000"/>
              </a:spcBef>
              <a:spcAft>
                <a:spcPts val="0"/>
              </a:spcAft>
              <a:buClr>
                <a:schemeClr val="accent4"/>
              </a:buClr>
              <a:buSzPct val="80000"/>
              <a:buFont typeface="Arial" panose="020B0604020202020204" pitchFamily="34" charset="0"/>
              <a:buChar char="●"/>
              <a:tabLst/>
              <a:defRPr sz="1200">
                <a:solidFill>
                  <a:schemeClr val="tx2"/>
                </a:solidFill>
                <a:latin typeface="Arial"/>
                <a:cs typeface="Arial"/>
              </a:defRPr>
            </a:lvl4pPr>
            <a:lvl5pPr marL="1828729" indent="0">
              <a:buFontTx/>
              <a:buNone/>
              <a:defRPr lang="fr-FR" sz="1100" kern="1200" dirty="0" smtClean="0">
                <a:solidFill>
                  <a:schemeClr val="tx2"/>
                </a:solidFill>
                <a:latin typeface="Arial"/>
                <a:ea typeface="+mn-ea"/>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endParaRPr lang="fr-FR"/>
          </a:p>
        </p:txBody>
      </p:sp>
      <p:sp>
        <p:nvSpPr>
          <p:cNvPr id="12" name="Segnaposto testo 4"/>
          <p:cNvSpPr>
            <a:spLocks noGrp="1"/>
          </p:cNvSpPr>
          <p:nvPr>
            <p:ph type="body" sz="quarter" idx="16" hasCustomPrompt="1"/>
          </p:nvPr>
        </p:nvSpPr>
        <p:spPr>
          <a:xfrm>
            <a:off x="6462639" y="1256398"/>
            <a:ext cx="4774335" cy="4911981"/>
          </a:xfrm>
          <a:prstGeom prst="rect">
            <a:avLst/>
          </a:prstGeom>
        </p:spPr>
        <p:txBody>
          <a:bodyPr vert="horz" lIns="0" tIns="0" rIns="0" bIns="0" anchor="t" anchorCtr="0">
            <a:normAutofit/>
          </a:bodyPr>
          <a:lstStyle>
            <a:lvl1pPr marL="271453" indent="-271453">
              <a:spcAft>
                <a:spcPts val="0"/>
              </a:spcAft>
              <a:buSzPct val="110000"/>
              <a:buFontTx/>
              <a:buBlip>
                <a:blip r:embed="rId2"/>
              </a:buBlip>
              <a:defRPr lang="it-IT" sz="1600" kern="1200" dirty="0" smtClean="0">
                <a:solidFill>
                  <a:schemeClr val="tx2"/>
                </a:solidFill>
                <a:latin typeface="Arial"/>
                <a:ea typeface="+mn-ea"/>
                <a:cs typeface="Arial"/>
              </a:defRPr>
            </a:lvl1pPr>
            <a:lvl2pPr marL="538142" indent="-269865">
              <a:buClr>
                <a:schemeClr val="accent2"/>
              </a:buClr>
              <a:buSzPct val="110000"/>
              <a:buFont typeface="Arial" panose="020B0604020202020204" pitchFamily="34" charset="0"/>
              <a:buChar char="●"/>
              <a:defRPr sz="1400">
                <a:solidFill>
                  <a:schemeClr val="tx2"/>
                </a:solidFill>
                <a:latin typeface="Arial"/>
                <a:cs typeface="Arial"/>
              </a:defRPr>
            </a:lvl2pPr>
            <a:lvl3pPr marL="712788" indent="-174625">
              <a:buClr>
                <a:schemeClr val="accent3"/>
              </a:buClr>
              <a:buSzPct val="110000"/>
              <a:buFont typeface="Arial" panose="020B0604020202020204" pitchFamily="34" charset="0"/>
              <a:buChar char="●"/>
              <a:defRPr sz="1300">
                <a:solidFill>
                  <a:schemeClr val="tx2"/>
                </a:solidFill>
                <a:latin typeface="Arial"/>
                <a:cs typeface="Arial"/>
              </a:defRPr>
            </a:lvl3pPr>
            <a:lvl4pPr marL="985800" marR="0" indent="-179382" algn="l" defTabSz="457183" rtl="0" eaLnBrk="1" fontAlgn="auto" latinLnBrk="0" hangingPunct="1">
              <a:lnSpc>
                <a:spcPct val="100000"/>
              </a:lnSpc>
              <a:spcBef>
                <a:spcPct val="20000"/>
              </a:spcBef>
              <a:spcAft>
                <a:spcPts val="0"/>
              </a:spcAft>
              <a:buClr>
                <a:schemeClr val="accent4"/>
              </a:buClr>
              <a:buSzPct val="80000"/>
              <a:buFont typeface="Arial" panose="020B0604020202020204" pitchFamily="34" charset="0"/>
              <a:buChar char="●"/>
              <a:tabLst/>
              <a:defRPr sz="1200">
                <a:solidFill>
                  <a:schemeClr val="tx2"/>
                </a:solidFill>
                <a:latin typeface="Arial"/>
                <a:cs typeface="Arial"/>
              </a:defRPr>
            </a:lvl4pPr>
            <a:lvl5pPr marL="1828729" indent="0">
              <a:buFontTx/>
              <a:buNone/>
              <a:defRPr lang="fr-FR" sz="1100" kern="1200" dirty="0" smtClean="0">
                <a:solidFill>
                  <a:schemeClr val="tx2"/>
                </a:solidFill>
                <a:latin typeface="Arial"/>
                <a:ea typeface="+mn-ea"/>
                <a:cs typeface="Aria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endParaRPr lang="fr-FR"/>
          </a:p>
        </p:txBody>
      </p:sp>
      <p:cxnSp>
        <p:nvCxnSpPr>
          <p:cNvPr id="7" name="Straight Connector 3">
            <a:extLst>
              <a:ext uri="{FF2B5EF4-FFF2-40B4-BE49-F238E27FC236}">
                <a16:creationId xmlns:a16="http://schemas.microsoft.com/office/drawing/2014/main" id="{F246F5AD-34A4-47DD-9BBA-29254D3F3F7C}"/>
              </a:ext>
            </a:extLst>
          </p:cNvPr>
          <p:cNvCxnSpPr/>
          <p:nvPr userDrawn="1"/>
        </p:nvCxnSpPr>
        <p:spPr>
          <a:xfrm>
            <a:off x="955026" y="969956"/>
            <a:ext cx="400611" cy="0"/>
          </a:xfrm>
          <a:prstGeom prst="line">
            <a:avLst/>
          </a:prstGeom>
          <a:noFill/>
          <a:ln w="19050" cap="flat" cmpd="sng" algn="ctr">
            <a:solidFill>
              <a:srgbClr val="95C11F"/>
            </a:solidFill>
            <a:prstDash val="solid"/>
            <a:miter lim="800000"/>
          </a:ln>
          <a:effectLst/>
        </p:spPr>
      </p:cxnSp>
      <p:sp>
        <p:nvSpPr>
          <p:cNvPr id="6" name="Espace réservé du titre 2">
            <a:extLst>
              <a:ext uri="{FF2B5EF4-FFF2-40B4-BE49-F238E27FC236}">
                <a16:creationId xmlns:a16="http://schemas.microsoft.com/office/drawing/2014/main" id="{AA92ED68-D057-4404-9FF8-AAA038E6C9E8}"/>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a:t>Modifiez le style du titre</a:t>
            </a:r>
            <a:endParaRPr lang="en-US"/>
          </a:p>
        </p:txBody>
      </p:sp>
    </p:spTree>
    <p:extLst>
      <p:ext uri="{BB962C8B-B14F-4D97-AF65-F5344CB8AC3E}">
        <p14:creationId xmlns:p14="http://schemas.microsoft.com/office/powerpoint/2010/main" val="41925212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661EACD5-243D-41F8-807C-09792D71E58A}"/>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27" name="Picture 3">
            <a:extLst>
              <a:ext uri="{FF2B5EF4-FFF2-40B4-BE49-F238E27FC236}">
                <a16:creationId xmlns:a16="http://schemas.microsoft.com/office/drawing/2014/main" id="{D2C653CE-3AAD-4694-A42C-C621DD07499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95190" y="6350938"/>
            <a:ext cx="1136795" cy="405462"/>
          </a:xfrm>
          <a:prstGeom prst="rect">
            <a:avLst/>
          </a:prstGeom>
        </p:spPr>
      </p:pic>
      <p:sp>
        <p:nvSpPr>
          <p:cNvPr id="28" name="Rectangle 27">
            <a:extLst>
              <a:ext uri="{FF2B5EF4-FFF2-40B4-BE49-F238E27FC236}">
                <a16:creationId xmlns:a16="http://schemas.microsoft.com/office/drawing/2014/main" id="{5E095B2F-C832-4B80-8A18-67A8F4E7AF06}"/>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cxnSp>
        <p:nvCxnSpPr>
          <p:cNvPr id="29" name="Straight Connector 3">
            <a:extLst>
              <a:ext uri="{FF2B5EF4-FFF2-40B4-BE49-F238E27FC236}">
                <a16:creationId xmlns:a16="http://schemas.microsoft.com/office/drawing/2014/main" id="{5D55DCB3-EA11-4F9A-8DC1-EC877FA06543}"/>
              </a:ext>
            </a:extLst>
          </p:cNvPr>
          <p:cNvCxnSpPr/>
          <p:nvPr userDrawn="1"/>
        </p:nvCxnSpPr>
        <p:spPr>
          <a:xfrm>
            <a:off x="701105" y="1488000"/>
            <a:ext cx="400611" cy="0"/>
          </a:xfrm>
          <a:prstGeom prst="line">
            <a:avLst/>
          </a:prstGeom>
          <a:noFill/>
          <a:ln w="19050" cap="flat" cmpd="sng" algn="ctr">
            <a:solidFill>
              <a:srgbClr val="95C11F"/>
            </a:solidFill>
            <a:prstDash val="solid"/>
            <a:miter lim="800000"/>
          </a:ln>
          <a:effectLst/>
        </p:spPr>
      </p:cxnSp>
      <p:sp>
        <p:nvSpPr>
          <p:cNvPr id="8" name="Rectangle 7">
            <a:extLst>
              <a:ext uri="{FF2B5EF4-FFF2-40B4-BE49-F238E27FC236}">
                <a16:creationId xmlns:a16="http://schemas.microsoft.com/office/drawing/2014/main" id="{AA5CCBD3-A163-4AA3-A957-16085F632C40}"/>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a:solidFill>
                  <a:srgbClr val="2A2A2A">
                    <a:tint val="75000"/>
                  </a:srgbClr>
                </a:solidFill>
                <a:latin typeface="Source Sans Pro"/>
              </a:rPr>
              <a:t> </a:t>
            </a:r>
          </a:p>
        </p:txBody>
      </p:sp>
      <p:sp>
        <p:nvSpPr>
          <p:cNvPr id="23" name="Title 63">
            <a:extLst>
              <a:ext uri="{FF2B5EF4-FFF2-40B4-BE49-F238E27FC236}">
                <a16:creationId xmlns:a16="http://schemas.microsoft.com/office/drawing/2014/main" id="{577ED1D9-74F0-4F7E-B6CD-3CFEEBDA0FC9}"/>
              </a:ext>
            </a:extLst>
          </p:cNvPr>
          <p:cNvSpPr txBox="1">
            <a:spLocks/>
          </p:cNvSpPr>
          <p:nvPr userDrawn="1"/>
        </p:nvSpPr>
        <p:spPr>
          <a:xfrm>
            <a:off x="701105" y="464845"/>
            <a:ext cx="7482533" cy="921200"/>
          </a:xfrm>
          <a:prstGeom prst="rect">
            <a:avLst/>
          </a:prstGeom>
        </p:spPr>
        <p:txBody>
          <a:bodyPr lIns="36000" tIns="0" rIns="0" bIns="0" anchor="ctr" anchorCtr="0"/>
          <a:lstStyle>
            <a:lvl1pPr algn="l" defTabSz="457183" rtl="0" eaLnBrk="1" latinLnBrk="0" hangingPunct="1">
              <a:spcBef>
                <a:spcPct val="0"/>
              </a:spcBef>
              <a:buNone/>
              <a:defRPr lang="en-US" sz="2800" b="1" kern="1200">
                <a:solidFill>
                  <a:srgbClr val="676767"/>
                </a:solidFill>
                <a:latin typeface="Book Antiqua" panose="02040602050305030304" pitchFamily="18" charset="0"/>
                <a:ea typeface="+mj-ea"/>
                <a:cs typeface="Arial"/>
              </a:defRPr>
            </a:lvl1pPr>
          </a:lstStyle>
          <a:p>
            <a:r>
              <a:rPr lang="fr-FR">
                <a:latin typeface="+mj-lt"/>
              </a:rPr>
              <a:t>Sommaire</a:t>
            </a:r>
          </a:p>
        </p:txBody>
      </p:sp>
      <p:sp>
        <p:nvSpPr>
          <p:cNvPr id="9" name="Ellipse 8">
            <a:extLst>
              <a:ext uri="{FF2B5EF4-FFF2-40B4-BE49-F238E27FC236}">
                <a16:creationId xmlns:a16="http://schemas.microsoft.com/office/drawing/2014/main" id="{6547140F-0004-4344-B7FE-EC82EE40FA36}"/>
              </a:ext>
            </a:extLst>
          </p:cNvPr>
          <p:cNvSpPr/>
          <p:nvPr userDrawn="1"/>
        </p:nvSpPr>
        <p:spPr>
          <a:xfrm>
            <a:off x="1203031" y="2253180"/>
            <a:ext cx="406400" cy="407448"/>
          </a:xfrm>
          <a:prstGeom prst="ellipse">
            <a:avLst/>
          </a:prstGeom>
          <a:solidFill>
            <a:srgbClr val="95C11F"/>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b="1">
              <a:solidFill>
                <a:schemeClr val="bg1"/>
              </a:solidFill>
              <a:latin typeface="Arial" panose="020B0604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747A92E8-ED8B-4013-A9D6-C0B33DB09C40}"/>
              </a:ext>
            </a:extLst>
          </p:cNvPr>
          <p:cNvSpPr/>
          <p:nvPr userDrawn="1"/>
        </p:nvSpPr>
        <p:spPr>
          <a:xfrm>
            <a:off x="1203031" y="2935194"/>
            <a:ext cx="406400" cy="407448"/>
          </a:xfrm>
          <a:prstGeom prst="ellipse">
            <a:avLst/>
          </a:prstGeom>
          <a:solidFill>
            <a:srgbClr val="95C11F"/>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b="1">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D604F3E-1396-429F-944D-048D1A938957}"/>
              </a:ext>
            </a:extLst>
          </p:cNvPr>
          <p:cNvSpPr/>
          <p:nvPr userDrawn="1"/>
        </p:nvSpPr>
        <p:spPr>
          <a:xfrm>
            <a:off x="1745672" y="2249086"/>
            <a:ext cx="9044248" cy="415637"/>
          </a:xfrm>
          <a:prstGeom prst="rect">
            <a:avLst/>
          </a:prstGeom>
          <a:no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600">
                <a:solidFill>
                  <a:schemeClr val="tx1"/>
                </a:solidFill>
                <a:latin typeface="Arial" panose="020B0604020202020204" pitchFamily="34" charset="0"/>
                <a:cs typeface="Arial" panose="020B0604020202020204" pitchFamily="34" charset="0"/>
              </a:rPr>
              <a:t>Contexte et objectifs</a:t>
            </a:r>
          </a:p>
        </p:txBody>
      </p:sp>
      <p:sp>
        <p:nvSpPr>
          <p:cNvPr id="18" name="Rectangle 17">
            <a:extLst>
              <a:ext uri="{FF2B5EF4-FFF2-40B4-BE49-F238E27FC236}">
                <a16:creationId xmlns:a16="http://schemas.microsoft.com/office/drawing/2014/main" id="{9CFA16A0-1299-4475-AE81-020F7792B279}"/>
              </a:ext>
            </a:extLst>
          </p:cNvPr>
          <p:cNvSpPr/>
          <p:nvPr userDrawn="1"/>
        </p:nvSpPr>
        <p:spPr>
          <a:xfrm>
            <a:off x="1753189" y="2930077"/>
            <a:ext cx="9411635" cy="415637"/>
          </a:xfrm>
          <a:prstGeom prst="rect">
            <a:avLst/>
          </a:prstGeom>
          <a:no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600">
                <a:solidFill>
                  <a:schemeClr val="tx1"/>
                </a:solidFill>
                <a:latin typeface="Arial" panose="020B0604020202020204" pitchFamily="34" charset="0"/>
                <a:cs typeface="Arial" panose="020B0604020202020204" pitchFamily="34" charset="0"/>
              </a:rPr>
              <a:t>Nos convictions et nos atouts pour vous accompagner</a:t>
            </a:r>
          </a:p>
        </p:txBody>
      </p:sp>
      <p:sp>
        <p:nvSpPr>
          <p:cNvPr id="17" name="Rectangle 16">
            <a:extLst>
              <a:ext uri="{FF2B5EF4-FFF2-40B4-BE49-F238E27FC236}">
                <a16:creationId xmlns:a16="http://schemas.microsoft.com/office/drawing/2014/main" id="{3FC50E50-B644-415A-A776-E73A7E7BDBB5}"/>
              </a:ext>
            </a:extLst>
          </p:cNvPr>
          <p:cNvSpPr/>
          <p:nvPr userDrawn="1"/>
        </p:nvSpPr>
        <p:spPr>
          <a:xfrm>
            <a:off x="1753189" y="3611068"/>
            <a:ext cx="9411635" cy="415637"/>
          </a:xfrm>
          <a:prstGeom prst="rect">
            <a:avLst/>
          </a:prstGeom>
          <a:no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600">
                <a:solidFill>
                  <a:schemeClr val="tx1"/>
                </a:solidFill>
                <a:latin typeface="Arial" panose="020B0604020202020204" pitchFamily="34" charset="0"/>
                <a:cs typeface="Arial" panose="020B0604020202020204" pitchFamily="34" charset="0"/>
              </a:rPr>
              <a:t>Démarche proposée</a:t>
            </a:r>
          </a:p>
        </p:txBody>
      </p:sp>
      <p:sp>
        <p:nvSpPr>
          <p:cNvPr id="19" name="Ellipse 18">
            <a:extLst>
              <a:ext uri="{FF2B5EF4-FFF2-40B4-BE49-F238E27FC236}">
                <a16:creationId xmlns:a16="http://schemas.microsoft.com/office/drawing/2014/main" id="{8DF7266C-8651-4F88-B18E-60746B9058C7}"/>
              </a:ext>
            </a:extLst>
          </p:cNvPr>
          <p:cNvSpPr/>
          <p:nvPr userDrawn="1"/>
        </p:nvSpPr>
        <p:spPr>
          <a:xfrm>
            <a:off x="1203031" y="3617208"/>
            <a:ext cx="406400" cy="407448"/>
          </a:xfrm>
          <a:prstGeom prst="ellipse">
            <a:avLst/>
          </a:prstGeom>
          <a:solidFill>
            <a:srgbClr val="95C11F"/>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b="1">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1EF09E07-F5FB-4E16-ADEB-DBBCE7ECDBC6}"/>
              </a:ext>
            </a:extLst>
          </p:cNvPr>
          <p:cNvSpPr/>
          <p:nvPr userDrawn="1"/>
        </p:nvSpPr>
        <p:spPr>
          <a:xfrm>
            <a:off x="1753189" y="4973049"/>
            <a:ext cx="9411635" cy="415637"/>
          </a:xfrm>
          <a:prstGeom prst="rect">
            <a:avLst/>
          </a:prstGeom>
          <a:no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600">
                <a:solidFill>
                  <a:schemeClr val="tx1"/>
                </a:solidFill>
                <a:latin typeface="Arial" panose="020B0604020202020204" pitchFamily="34" charset="0"/>
                <a:cs typeface="Arial" panose="020B0604020202020204" pitchFamily="34" charset="0"/>
              </a:rPr>
              <a:t>Modalités d’intervention</a:t>
            </a:r>
          </a:p>
        </p:txBody>
      </p:sp>
      <p:sp>
        <p:nvSpPr>
          <p:cNvPr id="16" name="Ellipse 15">
            <a:extLst>
              <a:ext uri="{FF2B5EF4-FFF2-40B4-BE49-F238E27FC236}">
                <a16:creationId xmlns:a16="http://schemas.microsoft.com/office/drawing/2014/main" id="{067FF273-9C6B-4FD1-B310-F1641F3ED0C0}"/>
              </a:ext>
            </a:extLst>
          </p:cNvPr>
          <p:cNvSpPr/>
          <p:nvPr userDrawn="1"/>
        </p:nvSpPr>
        <p:spPr>
          <a:xfrm>
            <a:off x="1203031" y="4981238"/>
            <a:ext cx="406400" cy="407448"/>
          </a:xfrm>
          <a:prstGeom prst="ellipse">
            <a:avLst/>
          </a:prstGeom>
          <a:solidFill>
            <a:srgbClr val="95C11F"/>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b="1">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F7B67FE3-F22B-4E7B-AC50-AE9259A955CD}"/>
              </a:ext>
            </a:extLst>
          </p:cNvPr>
          <p:cNvSpPr/>
          <p:nvPr userDrawn="1"/>
        </p:nvSpPr>
        <p:spPr>
          <a:xfrm>
            <a:off x="1753189" y="4292059"/>
            <a:ext cx="9411635" cy="415637"/>
          </a:xfrm>
          <a:prstGeom prst="rect">
            <a:avLst/>
          </a:prstGeom>
          <a:no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600">
                <a:solidFill>
                  <a:schemeClr val="tx1"/>
                </a:solidFill>
                <a:latin typeface="Arial" panose="020B0604020202020204" pitchFamily="34" charset="0"/>
                <a:cs typeface="Arial" panose="020B0604020202020204" pitchFamily="34" charset="0"/>
              </a:rPr>
              <a:t>Equipe et gouvernance</a:t>
            </a:r>
          </a:p>
        </p:txBody>
      </p:sp>
      <p:sp>
        <p:nvSpPr>
          <p:cNvPr id="21" name="Ellipse 20">
            <a:extLst>
              <a:ext uri="{FF2B5EF4-FFF2-40B4-BE49-F238E27FC236}">
                <a16:creationId xmlns:a16="http://schemas.microsoft.com/office/drawing/2014/main" id="{1BF57754-A6F6-48C6-8A17-31E7B7C409DF}"/>
              </a:ext>
            </a:extLst>
          </p:cNvPr>
          <p:cNvSpPr/>
          <p:nvPr userDrawn="1"/>
        </p:nvSpPr>
        <p:spPr>
          <a:xfrm>
            <a:off x="1203031" y="4299222"/>
            <a:ext cx="406400" cy="407448"/>
          </a:xfrm>
          <a:prstGeom prst="ellipse">
            <a:avLst/>
          </a:prstGeom>
          <a:solidFill>
            <a:srgbClr val="95C11F"/>
          </a:solidFill>
          <a:ln w="635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b="1">
              <a:solidFill>
                <a:schemeClr val="bg1"/>
              </a:solidFill>
              <a:latin typeface="Arial" panose="020B0604020202020204" pitchFamily="34" charset="0"/>
              <a:cs typeface="Arial" panose="020B0604020202020204" pitchFamily="34" charset="0"/>
            </a:endParaRPr>
          </a:p>
        </p:txBody>
      </p:sp>
      <p:pic>
        <p:nvPicPr>
          <p:cNvPr id="22" name="Image 21">
            <a:extLst>
              <a:ext uri="{FF2B5EF4-FFF2-40B4-BE49-F238E27FC236}">
                <a16:creationId xmlns:a16="http://schemas.microsoft.com/office/drawing/2014/main" id="{DB3E70A9-2CBF-4C4B-9DA1-565F7522AF7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13286" y="6362516"/>
            <a:ext cx="1147605" cy="316600"/>
          </a:xfrm>
          <a:prstGeom prst="rect">
            <a:avLst/>
          </a:prstGeom>
          <a:solidFill>
            <a:schemeClr val="bg1"/>
          </a:solidFill>
        </p:spPr>
      </p:pic>
    </p:spTree>
    <p:extLst>
      <p:ext uri="{BB962C8B-B14F-4D97-AF65-F5344CB8AC3E}">
        <p14:creationId xmlns:p14="http://schemas.microsoft.com/office/powerpoint/2010/main" val="135400803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cxnSp>
        <p:nvCxnSpPr>
          <p:cNvPr id="5" name="Straight Connector 3">
            <a:extLst>
              <a:ext uri="{FF2B5EF4-FFF2-40B4-BE49-F238E27FC236}">
                <a16:creationId xmlns:a16="http://schemas.microsoft.com/office/drawing/2014/main" id="{E1091397-8A2D-4EEA-B78A-1E804DEFC7D4}"/>
              </a:ext>
            </a:extLst>
          </p:cNvPr>
          <p:cNvCxnSpPr/>
          <p:nvPr userDrawn="1"/>
        </p:nvCxnSpPr>
        <p:spPr>
          <a:xfrm>
            <a:off x="955026" y="969956"/>
            <a:ext cx="400611" cy="0"/>
          </a:xfrm>
          <a:prstGeom prst="line">
            <a:avLst/>
          </a:prstGeom>
          <a:noFill/>
          <a:ln w="19050" cap="flat" cmpd="sng" algn="ctr">
            <a:solidFill>
              <a:srgbClr val="95C11F"/>
            </a:solidFill>
            <a:prstDash val="solid"/>
            <a:miter lim="800000"/>
          </a:ln>
          <a:effectLst/>
        </p:spPr>
      </p:cxnSp>
      <p:sp>
        <p:nvSpPr>
          <p:cNvPr id="4" name="Espace réservé du titre 2">
            <a:extLst>
              <a:ext uri="{FF2B5EF4-FFF2-40B4-BE49-F238E27FC236}">
                <a16:creationId xmlns:a16="http://schemas.microsoft.com/office/drawing/2014/main" id="{70B404D5-C71D-425A-BBAC-0B3E23C02AB0}"/>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a:t>Modifiez le style du titre</a:t>
            </a:r>
            <a:endParaRPr lang="en-US"/>
          </a:p>
        </p:txBody>
      </p:sp>
    </p:spTree>
    <p:extLst>
      <p:ext uri="{BB962C8B-B14F-4D97-AF65-F5344CB8AC3E}">
        <p14:creationId xmlns:p14="http://schemas.microsoft.com/office/powerpoint/2010/main" val="342226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2FECDB2-FACC-416C-9852-715C2E2CDE1A}"/>
              </a:ext>
            </a:extLst>
          </p:cNvPr>
          <p:cNvSpPr/>
          <p:nvPr userDrawn="1"/>
        </p:nvSpPr>
        <p:spPr>
          <a:xfrm>
            <a:off x="4012594" y="6393844"/>
            <a:ext cx="928312" cy="464156"/>
          </a:xfrm>
          <a:custGeom>
            <a:avLst/>
            <a:gdLst>
              <a:gd name="connsiteX0" fmla="*/ 464156 w 928312"/>
              <a:gd name="connsiteY0" fmla="*/ 0 h 464156"/>
              <a:gd name="connsiteX1" fmla="*/ 928312 w 928312"/>
              <a:gd name="connsiteY1" fmla="*/ 464156 h 464156"/>
              <a:gd name="connsiteX2" fmla="*/ 794960 w 928312"/>
              <a:gd name="connsiteY2" fmla="*/ 464156 h 464156"/>
              <a:gd name="connsiteX3" fmla="*/ 464156 w 928312"/>
              <a:gd name="connsiteY3" fmla="*/ 133352 h 464156"/>
              <a:gd name="connsiteX4" fmla="*/ 133352 w 928312"/>
              <a:gd name="connsiteY4" fmla="*/ 464156 h 464156"/>
              <a:gd name="connsiteX5" fmla="*/ 0 w 928312"/>
              <a:gd name="connsiteY5" fmla="*/ 464156 h 464156"/>
              <a:gd name="connsiteX6" fmla="*/ 464156 w 928312"/>
              <a:gd name="connsiteY6" fmla="*/ 0 h 46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312" h="464156">
                <a:moveTo>
                  <a:pt x="464156" y="0"/>
                </a:moveTo>
                <a:cubicBezTo>
                  <a:pt x="720502" y="0"/>
                  <a:pt x="928312" y="207810"/>
                  <a:pt x="928312" y="464156"/>
                </a:cubicBezTo>
                <a:lnTo>
                  <a:pt x="794960" y="464156"/>
                </a:lnTo>
                <a:cubicBezTo>
                  <a:pt x="794960" y="281458"/>
                  <a:pt x="646854" y="133352"/>
                  <a:pt x="464156" y="133352"/>
                </a:cubicBezTo>
                <a:cubicBezTo>
                  <a:pt x="281458" y="133352"/>
                  <a:pt x="133352" y="281458"/>
                  <a:pt x="133352" y="464156"/>
                </a:cubicBezTo>
                <a:lnTo>
                  <a:pt x="0" y="464156"/>
                </a:lnTo>
                <a:cubicBezTo>
                  <a:pt x="0" y="207810"/>
                  <a:pt x="207810" y="0"/>
                  <a:pt x="46415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ircle: Hollow 5">
            <a:extLst>
              <a:ext uri="{FF2B5EF4-FFF2-40B4-BE49-F238E27FC236}">
                <a16:creationId xmlns:a16="http://schemas.microsoft.com/office/drawing/2014/main" id="{CEE6B674-F3F1-43D7-8C57-949843E7625B}"/>
              </a:ext>
            </a:extLst>
          </p:cNvPr>
          <p:cNvSpPr/>
          <p:nvPr userDrawn="1"/>
        </p:nvSpPr>
        <p:spPr>
          <a:xfrm>
            <a:off x="5681135" y="2686789"/>
            <a:ext cx="735274" cy="735274"/>
          </a:xfrm>
          <a:prstGeom prst="donut">
            <a:avLst>
              <a:gd name="adj" fmla="val 1436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2" name="Title 1">
            <a:extLst>
              <a:ext uri="{FF2B5EF4-FFF2-40B4-BE49-F238E27FC236}">
                <a16:creationId xmlns:a16="http://schemas.microsoft.com/office/drawing/2014/main" id="{5418D2E8-3D04-4112-9CF9-6D2A7B472430}"/>
              </a:ext>
            </a:extLst>
          </p:cNvPr>
          <p:cNvSpPr>
            <a:spLocks noGrp="1"/>
          </p:cNvSpPr>
          <p:nvPr>
            <p:ph type="title" hasCustomPrompt="1"/>
          </p:nvPr>
        </p:nvSpPr>
        <p:spPr>
          <a:xfrm>
            <a:off x="5959929" y="2976789"/>
            <a:ext cx="5724072" cy="1325563"/>
          </a:xfrm>
          <a:prstGeom prst="rect">
            <a:avLst/>
          </a:prstGeom>
          <a:solidFill>
            <a:schemeClr val="bg1"/>
          </a:solidFill>
        </p:spPr>
        <p:txBody>
          <a:bodyPr lIns="180000" tIns="108000" rIns="0" bIns="0" anchor="t"/>
          <a:lstStyle>
            <a:lvl1pPr algn="l">
              <a:lnSpc>
                <a:spcPct val="120000"/>
              </a:lnSpc>
              <a:defRPr sz="2800"/>
            </a:lvl1pPr>
          </a:lstStyle>
          <a:p>
            <a:r>
              <a:rPr lang="en-US"/>
              <a:t>Ajoutez un texte</a:t>
            </a:r>
            <a:endParaRPr lang="fr-FR"/>
          </a:p>
        </p:txBody>
      </p:sp>
      <p:sp>
        <p:nvSpPr>
          <p:cNvPr id="9" name="Text Placeholder 8">
            <a:extLst>
              <a:ext uri="{FF2B5EF4-FFF2-40B4-BE49-F238E27FC236}">
                <a16:creationId xmlns:a16="http://schemas.microsoft.com/office/drawing/2014/main" id="{768908D1-DC03-4BB9-A839-35F64D1765DA}"/>
              </a:ext>
            </a:extLst>
          </p:cNvPr>
          <p:cNvSpPr>
            <a:spLocks noGrp="1"/>
          </p:cNvSpPr>
          <p:nvPr>
            <p:ph type="body" sz="quarter" idx="11" hasCustomPrompt="1"/>
          </p:nvPr>
        </p:nvSpPr>
        <p:spPr>
          <a:xfrm>
            <a:off x="6707281" y="2586355"/>
            <a:ext cx="4976720" cy="368300"/>
          </a:xfrm>
          <a:prstGeom prst="rect">
            <a:avLst/>
          </a:prstGeom>
        </p:spPr>
        <p:txBody>
          <a:bodyPr lIns="0" tIns="36000" rIns="0" bIns="0" anchor="b"/>
          <a:lstStyle>
            <a:lvl1pPr marL="0" indent="0" algn="l" defTabSz="914400" rtl="0" eaLnBrk="1" latinLnBrk="0" hangingPunct="1">
              <a:buNone/>
              <a:defRPr lang="fr-FR" sz="2400" b="0" i="1" kern="1200" dirty="0">
                <a:solidFill>
                  <a:schemeClr val="accent1"/>
                </a:solidFill>
                <a:latin typeface="+mj-lt"/>
                <a:ea typeface="+mn-ea"/>
                <a:cs typeface="+mn-cs"/>
              </a:defRPr>
            </a:lvl1pPr>
          </a:lstStyle>
          <a:p>
            <a:pPr lvl="0"/>
            <a:r>
              <a:rPr lang="en-US"/>
              <a:t>Ajoutez du texte</a:t>
            </a:r>
            <a:endParaRPr lang="fr-FR"/>
          </a:p>
        </p:txBody>
      </p:sp>
      <p:pic>
        <p:nvPicPr>
          <p:cNvPr id="14" name="Picture 13">
            <a:extLst>
              <a:ext uri="{FF2B5EF4-FFF2-40B4-BE49-F238E27FC236}">
                <a16:creationId xmlns:a16="http://schemas.microsoft.com/office/drawing/2014/main" id="{0E33CBA1-B740-4C55-B55E-CB09B78748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5609" y="6350937"/>
            <a:ext cx="1136795" cy="405462"/>
          </a:xfrm>
          <a:prstGeom prst="rect">
            <a:avLst/>
          </a:prstGeom>
        </p:spPr>
      </p:pic>
      <p:sp>
        <p:nvSpPr>
          <p:cNvPr id="13" name="Rectangle 12">
            <a:extLst>
              <a:ext uri="{FF2B5EF4-FFF2-40B4-BE49-F238E27FC236}">
                <a16:creationId xmlns:a16="http://schemas.microsoft.com/office/drawing/2014/main" id="{B188BDFB-F7A7-450A-A213-5BE2CA6507B8}"/>
              </a:ext>
            </a:extLst>
          </p:cNvPr>
          <p:cNvSpPr/>
          <p:nvPr userDrawn="1"/>
        </p:nvSpPr>
        <p:spPr>
          <a:xfrm>
            <a:off x="447675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5" name="Image 4">
            <a:extLst>
              <a:ext uri="{FF2B5EF4-FFF2-40B4-BE49-F238E27FC236}">
                <a16:creationId xmlns:a16="http://schemas.microsoft.com/office/drawing/2014/main" id="{4B684748-1535-4A5B-9B2B-3C55E040D9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4474464" cy="6858000"/>
          </a:xfrm>
          <a:prstGeom prst="rect">
            <a:avLst/>
          </a:prstGeom>
        </p:spPr>
      </p:pic>
      <p:sp>
        <p:nvSpPr>
          <p:cNvPr id="10" name="Rectangle 9">
            <a:extLst>
              <a:ext uri="{FF2B5EF4-FFF2-40B4-BE49-F238E27FC236}">
                <a16:creationId xmlns:a16="http://schemas.microsoft.com/office/drawing/2014/main" id="{24E51A8B-EB29-4C28-A3BD-8B2CCFE24131}"/>
              </a:ext>
            </a:extLst>
          </p:cNvPr>
          <p:cNvSpPr/>
          <p:nvPr userDrawn="1"/>
        </p:nvSpPr>
        <p:spPr>
          <a:xfrm>
            <a:off x="11386821"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a:solidFill>
                  <a:srgbClr val="2A2A2A">
                    <a:tint val="75000"/>
                  </a:srgbClr>
                </a:solidFill>
                <a:latin typeface="Source Sans Pro"/>
              </a:rPr>
              <a:t> </a:t>
            </a:r>
          </a:p>
        </p:txBody>
      </p:sp>
    </p:spTree>
    <p:extLst>
      <p:ext uri="{BB962C8B-B14F-4D97-AF65-F5344CB8AC3E}">
        <p14:creationId xmlns:p14="http://schemas.microsoft.com/office/powerpoint/2010/main" val="404185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ransition">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2FECDB2-FACC-416C-9852-715C2E2CDE1A}"/>
              </a:ext>
            </a:extLst>
          </p:cNvPr>
          <p:cNvSpPr/>
          <p:nvPr userDrawn="1"/>
        </p:nvSpPr>
        <p:spPr>
          <a:xfrm>
            <a:off x="4012594" y="6393844"/>
            <a:ext cx="928312" cy="464156"/>
          </a:xfrm>
          <a:custGeom>
            <a:avLst/>
            <a:gdLst>
              <a:gd name="connsiteX0" fmla="*/ 464156 w 928312"/>
              <a:gd name="connsiteY0" fmla="*/ 0 h 464156"/>
              <a:gd name="connsiteX1" fmla="*/ 928312 w 928312"/>
              <a:gd name="connsiteY1" fmla="*/ 464156 h 464156"/>
              <a:gd name="connsiteX2" fmla="*/ 794960 w 928312"/>
              <a:gd name="connsiteY2" fmla="*/ 464156 h 464156"/>
              <a:gd name="connsiteX3" fmla="*/ 464156 w 928312"/>
              <a:gd name="connsiteY3" fmla="*/ 133352 h 464156"/>
              <a:gd name="connsiteX4" fmla="*/ 133352 w 928312"/>
              <a:gd name="connsiteY4" fmla="*/ 464156 h 464156"/>
              <a:gd name="connsiteX5" fmla="*/ 0 w 928312"/>
              <a:gd name="connsiteY5" fmla="*/ 464156 h 464156"/>
              <a:gd name="connsiteX6" fmla="*/ 464156 w 928312"/>
              <a:gd name="connsiteY6" fmla="*/ 0 h 46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312" h="464156">
                <a:moveTo>
                  <a:pt x="464156" y="0"/>
                </a:moveTo>
                <a:cubicBezTo>
                  <a:pt x="720502" y="0"/>
                  <a:pt x="928312" y="207810"/>
                  <a:pt x="928312" y="464156"/>
                </a:cubicBezTo>
                <a:lnTo>
                  <a:pt x="794960" y="464156"/>
                </a:lnTo>
                <a:cubicBezTo>
                  <a:pt x="794960" y="281458"/>
                  <a:pt x="646854" y="133352"/>
                  <a:pt x="464156" y="133352"/>
                </a:cubicBezTo>
                <a:cubicBezTo>
                  <a:pt x="281458" y="133352"/>
                  <a:pt x="133352" y="281458"/>
                  <a:pt x="133352" y="464156"/>
                </a:cubicBezTo>
                <a:lnTo>
                  <a:pt x="0" y="464156"/>
                </a:lnTo>
                <a:cubicBezTo>
                  <a:pt x="0" y="207810"/>
                  <a:pt x="207810" y="0"/>
                  <a:pt x="46415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ircle: Hollow 5">
            <a:extLst>
              <a:ext uri="{FF2B5EF4-FFF2-40B4-BE49-F238E27FC236}">
                <a16:creationId xmlns:a16="http://schemas.microsoft.com/office/drawing/2014/main" id="{CEE6B674-F3F1-43D7-8C57-949843E7625B}"/>
              </a:ext>
            </a:extLst>
          </p:cNvPr>
          <p:cNvSpPr/>
          <p:nvPr userDrawn="1"/>
        </p:nvSpPr>
        <p:spPr>
          <a:xfrm>
            <a:off x="5681135" y="2686789"/>
            <a:ext cx="735274" cy="735274"/>
          </a:xfrm>
          <a:prstGeom prst="donut">
            <a:avLst>
              <a:gd name="adj" fmla="val 1436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2" name="Title 1">
            <a:extLst>
              <a:ext uri="{FF2B5EF4-FFF2-40B4-BE49-F238E27FC236}">
                <a16:creationId xmlns:a16="http://schemas.microsoft.com/office/drawing/2014/main" id="{5418D2E8-3D04-4112-9CF9-6D2A7B472430}"/>
              </a:ext>
            </a:extLst>
          </p:cNvPr>
          <p:cNvSpPr>
            <a:spLocks noGrp="1"/>
          </p:cNvSpPr>
          <p:nvPr>
            <p:ph type="title" hasCustomPrompt="1"/>
          </p:nvPr>
        </p:nvSpPr>
        <p:spPr>
          <a:xfrm>
            <a:off x="5959929" y="2976789"/>
            <a:ext cx="5724072" cy="1325563"/>
          </a:xfrm>
          <a:prstGeom prst="rect">
            <a:avLst/>
          </a:prstGeom>
          <a:solidFill>
            <a:schemeClr val="bg1"/>
          </a:solidFill>
        </p:spPr>
        <p:txBody>
          <a:bodyPr lIns="180000" tIns="108000" rIns="0" bIns="0" anchor="t"/>
          <a:lstStyle>
            <a:lvl1pPr algn="l">
              <a:lnSpc>
                <a:spcPct val="120000"/>
              </a:lnSpc>
              <a:defRPr sz="2800"/>
            </a:lvl1pPr>
          </a:lstStyle>
          <a:p>
            <a:r>
              <a:rPr lang="en-US"/>
              <a:t>Ajoutez un texte</a:t>
            </a:r>
            <a:endParaRPr lang="fr-FR"/>
          </a:p>
        </p:txBody>
      </p:sp>
      <p:sp>
        <p:nvSpPr>
          <p:cNvPr id="9" name="Text Placeholder 8">
            <a:extLst>
              <a:ext uri="{FF2B5EF4-FFF2-40B4-BE49-F238E27FC236}">
                <a16:creationId xmlns:a16="http://schemas.microsoft.com/office/drawing/2014/main" id="{768908D1-DC03-4BB9-A839-35F64D1765DA}"/>
              </a:ext>
            </a:extLst>
          </p:cNvPr>
          <p:cNvSpPr>
            <a:spLocks noGrp="1"/>
          </p:cNvSpPr>
          <p:nvPr>
            <p:ph type="body" sz="quarter" idx="11" hasCustomPrompt="1"/>
          </p:nvPr>
        </p:nvSpPr>
        <p:spPr>
          <a:xfrm>
            <a:off x="6707281" y="2586355"/>
            <a:ext cx="4976720" cy="368300"/>
          </a:xfrm>
          <a:prstGeom prst="rect">
            <a:avLst/>
          </a:prstGeom>
        </p:spPr>
        <p:txBody>
          <a:bodyPr lIns="0" tIns="36000" rIns="0" bIns="0" anchor="b"/>
          <a:lstStyle>
            <a:lvl1pPr marL="0" indent="0" algn="l" defTabSz="914400" rtl="0" eaLnBrk="1" latinLnBrk="0" hangingPunct="1">
              <a:buNone/>
              <a:defRPr lang="fr-FR" sz="2400" b="0" i="1" kern="1200" dirty="0">
                <a:solidFill>
                  <a:schemeClr val="accent1"/>
                </a:solidFill>
                <a:latin typeface="+mj-lt"/>
                <a:ea typeface="+mn-ea"/>
                <a:cs typeface="+mn-cs"/>
              </a:defRPr>
            </a:lvl1pPr>
          </a:lstStyle>
          <a:p>
            <a:pPr lvl="0"/>
            <a:r>
              <a:rPr lang="en-US"/>
              <a:t>Ajoutez du texte</a:t>
            </a:r>
            <a:endParaRPr lang="fr-FR"/>
          </a:p>
        </p:txBody>
      </p:sp>
      <p:pic>
        <p:nvPicPr>
          <p:cNvPr id="14" name="Picture 13">
            <a:extLst>
              <a:ext uri="{FF2B5EF4-FFF2-40B4-BE49-F238E27FC236}">
                <a16:creationId xmlns:a16="http://schemas.microsoft.com/office/drawing/2014/main" id="{0E33CBA1-B740-4C55-B55E-CB09B78748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5609" y="6350937"/>
            <a:ext cx="1136795" cy="405462"/>
          </a:xfrm>
          <a:prstGeom prst="rect">
            <a:avLst/>
          </a:prstGeom>
        </p:spPr>
      </p:pic>
      <p:sp>
        <p:nvSpPr>
          <p:cNvPr id="13" name="Rectangle 12">
            <a:extLst>
              <a:ext uri="{FF2B5EF4-FFF2-40B4-BE49-F238E27FC236}">
                <a16:creationId xmlns:a16="http://schemas.microsoft.com/office/drawing/2014/main" id="{B188BDFB-F7A7-450A-A213-5BE2CA6507B8}"/>
              </a:ext>
            </a:extLst>
          </p:cNvPr>
          <p:cNvSpPr/>
          <p:nvPr userDrawn="1"/>
        </p:nvSpPr>
        <p:spPr>
          <a:xfrm>
            <a:off x="447675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10" name="Rectangle 9">
            <a:extLst>
              <a:ext uri="{FF2B5EF4-FFF2-40B4-BE49-F238E27FC236}">
                <a16:creationId xmlns:a16="http://schemas.microsoft.com/office/drawing/2014/main" id="{24E51A8B-EB29-4C28-A3BD-8B2CCFE24131}"/>
              </a:ext>
            </a:extLst>
          </p:cNvPr>
          <p:cNvSpPr/>
          <p:nvPr userDrawn="1"/>
        </p:nvSpPr>
        <p:spPr>
          <a:xfrm>
            <a:off x="11386821"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a:solidFill>
                  <a:srgbClr val="2A2A2A">
                    <a:tint val="75000"/>
                  </a:srgbClr>
                </a:solidFill>
                <a:latin typeface="Source Sans Pro"/>
              </a:rPr>
              <a:t> </a:t>
            </a:r>
          </a:p>
        </p:txBody>
      </p:sp>
      <p:pic>
        <p:nvPicPr>
          <p:cNvPr id="4" name="Image 3">
            <a:extLst>
              <a:ext uri="{FF2B5EF4-FFF2-40B4-BE49-F238E27FC236}">
                <a16:creationId xmlns:a16="http://schemas.microsoft.com/office/drawing/2014/main" id="{A4D41C3C-95C3-4891-820A-7C38337D28B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
            <a:ext cx="4476750" cy="6858000"/>
          </a:xfrm>
          <a:prstGeom prst="rect">
            <a:avLst/>
          </a:prstGeom>
        </p:spPr>
      </p:pic>
    </p:spTree>
    <p:extLst>
      <p:ext uri="{BB962C8B-B14F-4D97-AF65-F5344CB8AC3E}">
        <p14:creationId xmlns:p14="http://schemas.microsoft.com/office/powerpoint/2010/main" val="254165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11692-4B50-4045-BB6E-2943D002BAAF}"/>
              </a:ext>
            </a:extLst>
          </p:cNvPr>
          <p:cNvSpPr/>
          <p:nvPr userDrawn="1"/>
        </p:nvSpPr>
        <p:spPr>
          <a:xfrm>
            <a:off x="1728216" y="6371106"/>
            <a:ext cx="594360" cy="365125"/>
          </a:xfrm>
          <a:prstGeom prst="rect">
            <a:avLst/>
          </a:prstGeom>
        </p:spPr>
        <p:txBody>
          <a:bodyPr vert="horz" lIns="91440" tIns="45720" rIns="91440" bIns="45720" rtlCol="0" anchor="ctr"/>
          <a:lstStyle/>
          <a:p>
            <a:pPr lvl="0" defTabSz="914400"/>
            <a:fld id="{F3D61D75-CC4E-4B84-BF43-C90BA8F46349}" type="slidenum">
              <a:rPr lang="fr-FR" sz="1400" b="1" smtClean="0">
                <a:solidFill>
                  <a:srgbClr val="2A2A2A">
                    <a:tint val="75000"/>
                  </a:srgbClr>
                </a:solidFill>
                <a:latin typeface="Source Sans Pro"/>
              </a:rPr>
              <a:pPr lvl="0" defTabSz="914400"/>
              <a:t>‹N°›</a:t>
            </a:fld>
            <a:r>
              <a:rPr lang="fr-FR" sz="1400" b="1">
                <a:solidFill>
                  <a:srgbClr val="2A2A2A">
                    <a:tint val="75000"/>
                  </a:srgbClr>
                </a:solidFill>
                <a:latin typeface="Source Sans Pro"/>
              </a:rPr>
              <a:t> </a:t>
            </a:r>
          </a:p>
        </p:txBody>
      </p:sp>
      <p:sp>
        <p:nvSpPr>
          <p:cNvPr id="12" name="Rectangle 11">
            <a:extLst>
              <a:ext uri="{FF2B5EF4-FFF2-40B4-BE49-F238E27FC236}">
                <a16:creationId xmlns:a16="http://schemas.microsoft.com/office/drawing/2014/main" id="{FB04B3AF-357C-4693-A4C1-CADABAAEFDC4}"/>
              </a:ext>
            </a:extLst>
          </p:cNvPr>
          <p:cNvSpPr/>
          <p:nvPr userDrawn="1"/>
        </p:nvSpPr>
        <p:spPr>
          <a:xfrm>
            <a:off x="0" y="0"/>
            <a:ext cx="2286000" cy="101600"/>
          </a:xfrm>
          <a:prstGeom prst="rect">
            <a:avLst/>
          </a:prstGeom>
          <a:solidFill>
            <a:srgbClr val="95C11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sp>
        <p:nvSpPr>
          <p:cNvPr id="13" name="Rectangle 12">
            <a:extLst>
              <a:ext uri="{FF2B5EF4-FFF2-40B4-BE49-F238E27FC236}">
                <a16:creationId xmlns:a16="http://schemas.microsoft.com/office/drawing/2014/main" id="{E1716A4B-0BF1-458C-A083-BB1F4A9F3F33}"/>
              </a:ext>
            </a:extLst>
          </p:cNvPr>
          <p:cNvSpPr/>
          <p:nvPr userDrawn="1"/>
        </p:nvSpPr>
        <p:spPr>
          <a:xfrm>
            <a:off x="9906000" y="6756400"/>
            <a:ext cx="2286000" cy="101600"/>
          </a:xfrm>
          <a:prstGeom prst="rect">
            <a:avLst/>
          </a:prstGeom>
          <a:solidFill>
            <a:srgbClr val="AD9F9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Source Sans Pro"/>
              <a:ea typeface="+mn-ea"/>
              <a:cs typeface="+mn-cs"/>
            </a:endParaRPr>
          </a:p>
        </p:txBody>
      </p:sp>
      <p:pic>
        <p:nvPicPr>
          <p:cNvPr id="21" name="Picture 3">
            <a:extLst>
              <a:ext uri="{FF2B5EF4-FFF2-40B4-BE49-F238E27FC236}">
                <a16:creationId xmlns:a16="http://schemas.microsoft.com/office/drawing/2014/main" id="{08B223E3-FF3F-4989-A1C6-28A45DB8A324}"/>
              </a:ext>
            </a:extLst>
          </p:cNvPr>
          <p:cNvPicPr>
            <a:picLocks noChangeAspect="1"/>
          </p:cNvPicPr>
          <p:nvPr userDrawn="1"/>
        </p:nvPicPr>
        <p:blipFill>
          <a:blip r:embed="rId39" cstate="email">
            <a:extLst>
              <a:ext uri="{28A0092B-C50C-407E-A947-70E740481C1C}">
                <a14:useLocalDpi xmlns:a14="http://schemas.microsoft.com/office/drawing/2010/main"/>
              </a:ext>
            </a:extLst>
          </a:blip>
          <a:stretch>
            <a:fillRect/>
          </a:stretch>
        </p:blipFill>
        <p:spPr>
          <a:xfrm>
            <a:off x="295190" y="6350938"/>
            <a:ext cx="1136795" cy="405462"/>
          </a:xfrm>
          <a:prstGeom prst="rect">
            <a:avLst/>
          </a:prstGeom>
        </p:spPr>
      </p:pic>
      <p:sp>
        <p:nvSpPr>
          <p:cNvPr id="3" name="Espace réservé du titre 2">
            <a:extLst>
              <a:ext uri="{FF2B5EF4-FFF2-40B4-BE49-F238E27FC236}">
                <a16:creationId xmlns:a16="http://schemas.microsoft.com/office/drawing/2014/main" id="{E6DAAAA2-2FB2-4051-B925-6827717DD1CE}"/>
              </a:ext>
            </a:extLst>
          </p:cNvPr>
          <p:cNvSpPr>
            <a:spLocks noGrp="1"/>
          </p:cNvSpPr>
          <p:nvPr>
            <p:ph type="title"/>
          </p:nvPr>
        </p:nvSpPr>
        <p:spPr>
          <a:xfrm>
            <a:off x="955026" y="221781"/>
            <a:ext cx="10281948" cy="684000"/>
          </a:xfrm>
          <a:prstGeom prst="rect">
            <a:avLst/>
          </a:prstGeom>
        </p:spPr>
        <p:txBody>
          <a:bodyPr lIns="36000" tIns="0" rIns="0" bIns="0" anchor="ctr" anchorCtr="0"/>
          <a:lstStyle/>
          <a:p>
            <a:pPr marL="0" lvl="0"/>
            <a:r>
              <a:rPr lang="fr-FR"/>
              <a:t>Modifiez le style du titre</a:t>
            </a:r>
            <a:endParaRPr lang="en-US"/>
          </a:p>
        </p:txBody>
      </p:sp>
      <p:cxnSp>
        <p:nvCxnSpPr>
          <p:cNvPr id="7" name="Straight Connector 3">
            <a:extLst>
              <a:ext uri="{FF2B5EF4-FFF2-40B4-BE49-F238E27FC236}">
                <a16:creationId xmlns:a16="http://schemas.microsoft.com/office/drawing/2014/main" id="{F100EF35-B010-440B-9FA8-C3EBFA18FF42}"/>
              </a:ext>
            </a:extLst>
          </p:cNvPr>
          <p:cNvCxnSpPr/>
          <p:nvPr userDrawn="1"/>
        </p:nvCxnSpPr>
        <p:spPr>
          <a:xfrm>
            <a:off x="955026" y="969956"/>
            <a:ext cx="400611" cy="0"/>
          </a:xfrm>
          <a:prstGeom prst="line">
            <a:avLst/>
          </a:prstGeom>
          <a:noFill/>
          <a:ln w="19050" cap="flat" cmpd="sng" algn="ctr">
            <a:solidFill>
              <a:srgbClr val="95C11F"/>
            </a:solidFill>
            <a:prstDash val="solid"/>
            <a:miter lim="800000"/>
          </a:ln>
          <a:effectLst/>
        </p:spPr>
      </p:cxnSp>
    </p:spTree>
    <p:extLst>
      <p:ext uri="{BB962C8B-B14F-4D97-AF65-F5344CB8AC3E}">
        <p14:creationId xmlns:p14="http://schemas.microsoft.com/office/powerpoint/2010/main" val="2581936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Lst>
  <p:hf sldNum="0" hdr="0" ftr="0" dt="0"/>
  <p:txStyles>
    <p:titleStyle>
      <a:lvl1pPr algn="l" defTabSz="457183" rtl="0" eaLnBrk="1" latinLnBrk="0" hangingPunct="1">
        <a:spcBef>
          <a:spcPct val="0"/>
        </a:spcBef>
        <a:buNone/>
        <a:defRPr lang="en-US" sz="1600" b="1" kern="1200">
          <a:solidFill>
            <a:srgbClr val="676767"/>
          </a:solidFill>
          <a:latin typeface="Arial"/>
          <a:ea typeface="+mj-ea"/>
          <a:cs typeface="Arial"/>
        </a:defRPr>
      </a:lvl1pPr>
    </p:titleStyle>
    <p:bodyStyle>
      <a:lvl1pPr marL="342886" indent="-342886" algn="l" defTabSz="457183" rtl="0" eaLnBrk="1" latinLnBrk="0" hangingPunct="1">
        <a:spcBef>
          <a:spcPct val="20000"/>
        </a:spcBef>
        <a:buFont typeface="Arial"/>
        <a:buChar char="•"/>
        <a:defRPr sz="3200" kern="1200">
          <a:solidFill>
            <a:schemeClr val="tx1"/>
          </a:solidFill>
          <a:latin typeface="+mn-lt"/>
          <a:ea typeface="+mn-ea"/>
          <a:cs typeface="+mn-cs"/>
        </a:defRPr>
      </a:lvl1pPr>
      <a:lvl2pPr marL="742922" indent="-285738" algn="l" defTabSz="457183" rtl="0" eaLnBrk="1" latinLnBrk="0" hangingPunct="1">
        <a:spcBef>
          <a:spcPct val="20000"/>
        </a:spcBef>
        <a:buFont typeface="Arial"/>
        <a:buChar char="–"/>
        <a:defRPr sz="2800" kern="1200">
          <a:solidFill>
            <a:schemeClr val="tx1"/>
          </a:solidFill>
          <a:latin typeface="+mn-lt"/>
          <a:ea typeface="+mn-ea"/>
          <a:cs typeface="+mn-cs"/>
        </a:defRPr>
      </a:lvl2pPr>
      <a:lvl3pPr marL="1142956" indent="-228590" algn="l" defTabSz="457183" rtl="0" eaLnBrk="1" latinLnBrk="0" hangingPunct="1">
        <a:spcBef>
          <a:spcPct val="20000"/>
        </a:spcBef>
        <a:buFont typeface="Arial"/>
        <a:buChar char="•"/>
        <a:defRPr sz="2400" kern="1200">
          <a:solidFill>
            <a:schemeClr val="tx1"/>
          </a:solidFill>
          <a:latin typeface="+mn-lt"/>
          <a:ea typeface="+mn-ea"/>
          <a:cs typeface="+mn-cs"/>
        </a:defRPr>
      </a:lvl3pPr>
      <a:lvl4pPr marL="1600138" indent="-228590" algn="l" defTabSz="457183" rtl="0" eaLnBrk="1" latinLnBrk="0" hangingPunct="1">
        <a:spcBef>
          <a:spcPct val="20000"/>
        </a:spcBef>
        <a:buFont typeface="Arial"/>
        <a:buChar char="–"/>
        <a:defRPr sz="2000" kern="1200">
          <a:solidFill>
            <a:schemeClr val="tx1"/>
          </a:solidFill>
          <a:latin typeface="+mn-lt"/>
          <a:ea typeface="+mn-ea"/>
          <a:cs typeface="+mn-cs"/>
        </a:defRPr>
      </a:lvl4pPr>
      <a:lvl5pPr marL="2057320" indent="-228590" algn="l" defTabSz="457183" rtl="0" eaLnBrk="1" latinLnBrk="0" hangingPunct="1">
        <a:spcBef>
          <a:spcPct val="20000"/>
        </a:spcBef>
        <a:buFont typeface="Arial"/>
        <a:buChar char="»"/>
        <a:defRPr sz="2000" kern="1200">
          <a:solidFill>
            <a:schemeClr val="tx1"/>
          </a:solidFill>
          <a:latin typeface="+mn-lt"/>
          <a:ea typeface="+mn-ea"/>
          <a:cs typeface="+mn-cs"/>
        </a:defRPr>
      </a:lvl5pPr>
      <a:lvl6pPr marL="2514503" indent="-228590" algn="l" defTabSz="457183" rtl="0" eaLnBrk="1" latinLnBrk="0" hangingPunct="1">
        <a:spcBef>
          <a:spcPct val="20000"/>
        </a:spcBef>
        <a:buFont typeface="Arial"/>
        <a:buChar char="•"/>
        <a:defRPr sz="2000" kern="1200">
          <a:solidFill>
            <a:schemeClr val="tx1"/>
          </a:solidFill>
          <a:latin typeface="+mn-lt"/>
          <a:ea typeface="+mn-ea"/>
          <a:cs typeface="+mn-cs"/>
        </a:defRPr>
      </a:lvl6pPr>
      <a:lvl7pPr marL="2971685" indent="-228590" algn="l" defTabSz="457183" rtl="0" eaLnBrk="1" latinLnBrk="0" hangingPunct="1">
        <a:spcBef>
          <a:spcPct val="20000"/>
        </a:spcBef>
        <a:buFont typeface="Arial"/>
        <a:buChar char="•"/>
        <a:defRPr sz="2000" kern="1200">
          <a:solidFill>
            <a:schemeClr val="tx1"/>
          </a:solidFill>
          <a:latin typeface="+mn-lt"/>
          <a:ea typeface="+mn-ea"/>
          <a:cs typeface="+mn-cs"/>
        </a:defRPr>
      </a:lvl7pPr>
      <a:lvl8pPr marL="3428868" indent="-228590" algn="l" defTabSz="457183" rtl="0" eaLnBrk="1" latinLnBrk="0" hangingPunct="1">
        <a:spcBef>
          <a:spcPct val="20000"/>
        </a:spcBef>
        <a:buFont typeface="Arial"/>
        <a:buChar char="•"/>
        <a:defRPr sz="2000" kern="1200">
          <a:solidFill>
            <a:schemeClr val="tx1"/>
          </a:solidFill>
          <a:latin typeface="+mn-lt"/>
          <a:ea typeface="+mn-ea"/>
          <a:cs typeface="+mn-cs"/>
        </a:defRPr>
      </a:lvl8pPr>
      <a:lvl9pPr marL="3886049" indent="-228590" algn="l" defTabSz="45718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183" rtl="0" eaLnBrk="1" latinLnBrk="0" hangingPunct="1">
        <a:defRPr sz="1800" kern="1200">
          <a:solidFill>
            <a:schemeClr val="tx1"/>
          </a:solidFill>
          <a:latin typeface="+mn-lt"/>
          <a:ea typeface="+mn-ea"/>
          <a:cs typeface="+mn-cs"/>
        </a:defRPr>
      </a:lvl1pPr>
      <a:lvl2pPr marL="457183" algn="l" defTabSz="457183" rtl="0" eaLnBrk="1" latinLnBrk="0" hangingPunct="1">
        <a:defRPr sz="1800" kern="1200">
          <a:solidFill>
            <a:schemeClr val="tx1"/>
          </a:solidFill>
          <a:latin typeface="+mn-lt"/>
          <a:ea typeface="+mn-ea"/>
          <a:cs typeface="+mn-cs"/>
        </a:defRPr>
      </a:lvl2pPr>
      <a:lvl3pPr marL="914364" algn="l" defTabSz="457183" rtl="0" eaLnBrk="1" latinLnBrk="0" hangingPunct="1">
        <a:defRPr sz="1800" kern="1200">
          <a:solidFill>
            <a:schemeClr val="tx1"/>
          </a:solidFill>
          <a:latin typeface="+mn-lt"/>
          <a:ea typeface="+mn-ea"/>
          <a:cs typeface="+mn-cs"/>
        </a:defRPr>
      </a:lvl3pPr>
      <a:lvl4pPr marL="1371548" algn="l" defTabSz="457183" rtl="0" eaLnBrk="1" latinLnBrk="0" hangingPunct="1">
        <a:defRPr sz="1800" kern="1200">
          <a:solidFill>
            <a:schemeClr val="tx1"/>
          </a:solidFill>
          <a:latin typeface="+mn-lt"/>
          <a:ea typeface="+mn-ea"/>
          <a:cs typeface="+mn-cs"/>
        </a:defRPr>
      </a:lvl4pPr>
      <a:lvl5pPr marL="1828729" algn="l" defTabSz="457183" rtl="0" eaLnBrk="1" latinLnBrk="0" hangingPunct="1">
        <a:defRPr sz="1800" kern="1200">
          <a:solidFill>
            <a:schemeClr val="tx1"/>
          </a:solidFill>
          <a:latin typeface="+mn-lt"/>
          <a:ea typeface="+mn-ea"/>
          <a:cs typeface="+mn-cs"/>
        </a:defRPr>
      </a:lvl5pPr>
      <a:lvl6pPr marL="2285912" algn="l" defTabSz="457183" rtl="0" eaLnBrk="1" latinLnBrk="0" hangingPunct="1">
        <a:defRPr sz="1800" kern="1200">
          <a:solidFill>
            <a:schemeClr val="tx1"/>
          </a:solidFill>
          <a:latin typeface="+mn-lt"/>
          <a:ea typeface="+mn-ea"/>
          <a:cs typeface="+mn-cs"/>
        </a:defRPr>
      </a:lvl6pPr>
      <a:lvl7pPr marL="2743094" algn="l" defTabSz="457183" rtl="0" eaLnBrk="1" latinLnBrk="0" hangingPunct="1">
        <a:defRPr sz="1800" kern="1200">
          <a:solidFill>
            <a:schemeClr val="tx1"/>
          </a:solidFill>
          <a:latin typeface="+mn-lt"/>
          <a:ea typeface="+mn-ea"/>
          <a:cs typeface="+mn-cs"/>
        </a:defRPr>
      </a:lvl7pPr>
      <a:lvl8pPr marL="3200276" algn="l" defTabSz="457183" rtl="0" eaLnBrk="1" latinLnBrk="0" hangingPunct="1">
        <a:defRPr sz="1800" kern="1200">
          <a:solidFill>
            <a:schemeClr val="tx1"/>
          </a:solidFill>
          <a:latin typeface="+mn-lt"/>
          <a:ea typeface="+mn-ea"/>
          <a:cs typeface="+mn-cs"/>
        </a:defRPr>
      </a:lvl8pPr>
      <a:lvl9pPr marL="3657458" algn="l" defTabSz="45718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20E098C-49F0-490C-AF07-B5ECD4033812}"/>
              </a:ext>
            </a:extLst>
          </p:cNvPr>
          <p:cNvSpPr>
            <a:spLocks noGrp="1"/>
          </p:cNvSpPr>
          <p:nvPr>
            <p:ph type="body" sz="quarter" idx="16"/>
          </p:nvPr>
        </p:nvSpPr>
        <p:spPr>
          <a:xfrm>
            <a:off x="1856574" y="2292253"/>
            <a:ext cx="5461841" cy="575053"/>
          </a:xfrm>
        </p:spPr>
        <p:txBody>
          <a:bodyPr anchor="ctr"/>
          <a:lstStyle/>
          <a:p>
            <a:r>
              <a:rPr lang="fr-FR" dirty="0"/>
              <a:t>Mews Academy</a:t>
            </a:r>
          </a:p>
        </p:txBody>
      </p:sp>
      <p:sp>
        <p:nvSpPr>
          <p:cNvPr id="8" name="Espace réservé du texte 7">
            <a:extLst>
              <a:ext uri="{FF2B5EF4-FFF2-40B4-BE49-F238E27FC236}">
                <a16:creationId xmlns:a16="http://schemas.microsoft.com/office/drawing/2014/main" id="{BF776D68-338C-49E6-82C8-661B2039C14F}"/>
              </a:ext>
            </a:extLst>
          </p:cNvPr>
          <p:cNvSpPr>
            <a:spLocks noGrp="1"/>
          </p:cNvSpPr>
          <p:nvPr>
            <p:ph type="body" sz="quarter" idx="20"/>
          </p:nvPr>
        </p:nvSpPr>
        <p:spPr/>
        <p:txBody>
          <a:bodyPr/>
          <a:lstStyle/>
          <a:p>
            <a:r>
              <a:rPr lang="en-US" dirty="0"/>
              <a:t>Summary of training KPIs 2023</a:t>
            </a:r>
            <a:endParaRPr lang="fr-FR" dirty="0"/>
          </a:p>
        </p:txBody>
      </p:sp>
    </p:spTree>
    <p:extLst>
      <p:ext uri="{BB962C8B-B14F-4D97-AF65-F5344CB8AC3E}">
        <p14:creationId xmlns:p14="http://schemas.microsoft.com/office/powerpoint/2010/main" val="298546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61E51AC-0D2D-4F31-A72B-0E40BF31E335}"/>
              </a:ext>
            </a:extLst>
          </p:cNvPr>
          <p:cNvSpPr>
            <a:spLocks noGrp="1"/>
          </p:cNvSpPr>
          <p:nvPr>
            <p:ph type="title"/>
          </p:nvPr>
        </p:nvSpPr>
        <p:spPr/>
        <p:txBody>
          <a:bodyPr/>
          <a:lstStyle/>
          <a:p>
            <a:r>
              <a:rPr lang="fr-FR" dirty="0"/>
              <a:t>Quantitative </a:t>
            </a:r>
            <a:r>
              <a:rPr lang="fr-FR" dirty="0" err="1"/>
              <a:t>evaluation</a:t>
            </a:r>
            <a:r>
              <a:rPr lang="fr-FR" dirty="0"/>
              <a:t> of sessions</a:t>
            </a:r>
            <a:br>
              <a:rPr lang="fr-FR" dirty="0"/>
            </a:br>
            <a:r>
              <a:rPr lang="fr-FR" sz="1400" b="0" dirty="0"/>
              <a:t>- Content and animation</a:t>
            </a:r>
            <a:endParaRPr lang="fr-FR" b="0" dirty="0"/>
          </a:p>
        </p:txBody>
      </p:sp>
      <p:pic>
        <p:nvPicPr>
          <p:cNvPr id="6" name="Image 5" descr="Une image contenant texte, capture d’écran, diagramme, Police&#10;&#10;Description générée automatiquement">
            <a:extLst>
              <a:ext uri="{FF2B5EF4-FFF2-40B4-BE49-F238E27FC236}">
                <a16:creationId xmlns:a16="http://schemas.microsoft.com/office/drawing/2014/main" id="{8784817C-8129-40EE-A8AF-8CE32A11CB9E}"/>
              </a:ext>
            </a:extLst>
          </p:cNvPr>
          <p:cNvPicPr>
            <a:picLocks noChangeAspect="1"/>
          </p:cNvPicPr>
          <p:nvPr/>
        </p:nvPicPr>
        <p:blipFill>
          <a:blip r:embed="rId2"/>
          <a:stretch>
            <a:fillRect/>
          </a:stretch>
        </p:blipFill>
        <p:spPr>
          <a:xfrm>
            <a:off x="767508" y="1329867"/>
            <a:ext cx="10409103" cy="4363518"/>
          </a:xfrm>
          <a:prstGeom prst="rect">
            <a:avLst/>
          </a:prstGeom>
        </p:spPr>
      </p:pic>
    </p:spTree>
    <p:extLst>
      <p:ext uri="{BB962C8B-B14F-4D97-AF65-F5344CB8AC3E}">
        <p14:creationId xmlns:p14="http://schemas.microsoft.com/office/powerpoint/2010/main" val="272012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61E51AC-0D2D-4F31-A72B-0E40BF31E335}"/>
              </a:ext>
            </a:extLst>
          </p:cNvPr>
          <p:cNvSpPr>
            <a:spLocks noGrp="1"/>
          </p:cNvSpPr>
          <p:nvPr>
            <p:ph type="title"/>
          </p:nvPr>
        </p:nvSpPr>
        <p:spPr/>
        <p:txBody>
          <a:bodyPr/>
          <a:lstStyle/>
          <a:p>
            <a:r>
              <a:rPr lang="fr-FR" dirty="0"/>
              <a:t>Quantitative </a:t>
            </a:r>
            <a:r>
              <a:rPr lang="fr-FR" dirty="0" err="1"/>
              <a:t>evaluation</a:t>
            </a:r>
            <a:r>
              <a:rPr lang="fr-FR" dirty="0"/>
              <a:t> of sessions </a:t>
            </a:r>
            <a:br>
              <a:rPr lang="fr-FR" dirty="0"/>
            </a:br>
            <a:r>
              <a:rPr lang="fr-FR" sz="1400" b="0" dirty="0"/>
              <a:t>- </a:t>
            </a:r>
            <a:r>
              <a:rPr lang="fr-FR" sz="1400" b="0" dirty="0" err="1"/>
              <a:t>Organization</a:t>
            </a:r>
            <a:r>
              <a:rPr lang="fr-FR" sz="1400" b="0" dirty="0"/>
              <a:t> et global </a:t>
            </a:r>
            <a:r>
              <a:rPr lang="fr-FR" sz="1400" b="0" dirty="0" err="1"/>
              <a:t>evaluation</a:t>
            </a:r>
            <a:endParaRPr lang="fr-FR" b="0"/>
          </a:p>
        </p:txBody>
      </p:sp>
      <p:pic>
        <p:nvPicPr>
          <p:cNvPr id="2" name="Image 1" descr="Une image contenant texte, capture d’écran, diagramme, conception&#10;&#10;Description générée automatiquement">
            <a:extLst>
              <a:ext uri="{FF2B5EF4-FFF2-40B4-BE49-F238E27FC236}">
                <a16:creationId xmlns:a16="http://schemas.microsoft.com/office/drawing/2014/main" id="{1515ABC9-299E-B706-517D-9B48FB698BCD}"/>
              </a:ext>
            </a:extLst>
          </p:cNvPr>
          <p:cNvPicPr>
            <a:picLocks noChangeAspect="1"/>
          </p:cNvPicPr>
          <p:nvPr/>
        </p:nvPicPr>
        <p:blipFill>
          <a:blip r:embed="rId2"/>
          <a:stretch>
            <a:fillRect/>
          </a:stretch>
        </p:blipFill>
        <p:spPr>
          <a:xfrm>
            <a:off x="1006207" y="1620113"/>
            <a:ext cx="9573657" cy="4067629"/>
          </a:xfrm>
          <a:prstGeom prst="rect">
            <a:avLst/>
          </a:prstGeom>
        </p:spPr>
      </p:pic>
    </p:spTree>
    <p:extLst>
      <p:ext uri="{BB962C8B-B14F-4D97-AF65-F5344CB8AC3E}">
        <p14:creationId xmlns:p14="http://schemas.microsoft.com/office/powerpoint/2010/main" val="567981435"/>
      </p:ext>
    </p:extLst>
  </p:cSld>
  <p:clrMapOvr>
    <a:masterClrMapping/>
  </p:clrMapOvr>
</p:sld>
</file>

<file path=ppt/theme/theme1.xml><?xml version="1.0" encoding="utf-8"?>
<a:theme xmlns:a="http://schemas.openxmlformats.org/drawingml/2006/main" name="1_MEWS_template">
  <a:themeElements>
    <a:clrScheme name="Personnalisé 5">
      <a:dk1>
        <a:srgbClr val="676767"/>
      </a:dk1>
      <a:lt1>
        <a:sysClr val="window" lastClr="FFFFFF"/>
      </a:lt1>
      <a:dk2>
        <a:srgbClr val="676767"/>
      </a:dk2>
      <a:lt2>
        <a:srgbClr val="FFFFFF"/>
      </a:lt2>
      <a:accent1>
        <a:srgbClr val="266730"/>
      </a:accent1>
      <a:accent2>
        <a:srgbClr val="8BBB3A"/>
      </a:accent2>
      <a:accent3>
        <a:srgbClr val="A49187"/>
      </a:accent3>
      <a:accent4>
        <a:srgbClr val="00BCB4"/>
      </a:accent4>
      <a:accent5>
        <a:srgbClr val="FFFFFF"/>
      </a:accent5>
      <a:accent6>
        <a:srgbClr val="FFFFFF"/>
      </a:accent6>
      <a:hlink>
        <a:srgbClr val="676767"/>
      </a:hlink>
      <a:folHlink>
        <a:srgbClr val="00BCB4"/>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63500">
          <a:noFill/>
          <a:rou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b="1" dirty="0" smtClean="0">
            <a:solidFill>
              <a:schemeClr val="bg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44450" cap="flat">
          <a:solidFill>
            <a:schemeClr val="tx2"/>
          </a:solidFill>
          <a:round/>
          <a:headEnd type="none" w="lg" len="med"/>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16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EWS_template 11CRD.potx" id="{66C8CF58-D668-4113-A74A-5742811AE7FC}" vid="{95DC522F-116F-4D1E-9654-98DBDEDAB12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50AF1C1F28BC4BABC817D08C65D15B" ma:contentTypeVersion="16" ma:contentTypeDescription="Crée un document." ma:contentTypeScope="" ma:versionID="12e360b9350010ac5f03f277dafcc1aa">
  <xsd:schema xmlns:xsd="http://www.w3.org/2001/XMLSchema" xmlns:xs="http://www.w3.org/2001/XMLSchema" xmlns:p="http://schemas.microsoft.com/office/2006/metadata/properties" xmlns:ns2="bffe036c-7fff-4e99-a853-75d01c6d4b17" xmlns:ns3="89ada2e1-30c0-4f89-b724-cdab15d2841b" targetNamespace="http://schemas.microsoft.com/office/2006/metadata/properties" ma:root="true" ma:fieldsID="c20ab7bc16e8718658b53a941ed11c59" ns2:_="" ns3:_="">
    <xsd:import namespace="bffe036c-7fff-4e99-a853-75d01c6d4b17"/>
    <xsd:import namespace="89ada2e1-30c0-4f89-b724-cdab15d284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fe036c-7fff-4e99-a853-75d01c6d4b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074bdf85-3167-4cff-a59e-54a78fc1caed"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ada2e1-30c0-4f89-b724-cdab15d2841b"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19" nillable="true" ma:displayName="Taxonomy Catch All Column" ma:hidden="true" ma:list="{242bb26a-11f4-4cf7-97c0-566e62131b1d}" ma:internalName="TaxCatchAll" ma:showField="CatchAllData" ma:web="89ada2e1-30c0-4f89-b724-cdab15d284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9ada2e1-30c0-4f89-b724-cdab15d2841b" xsi:nil="true"/>
    <lcf76f155ced4ddcb4097134ff3c332f xmlns="bffe036c-7fff-4e99-a853-75d01c6d4b1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2817B0F-0FAB-4F59-8EA4-F1234C613ACC}">
  <ds:schemaRefs>
    <ds:schemaRef ds:uri="http://schemas.microsoft.com/sharepoint/v3/contenttype/forms"/>
  </ds:schemaRefs>
</ds:datastoreItem>
</file>

<file path=customXml/itemProps2.xml><?xml version="1.0" encoding="utf-8"?>
<ds:datastoreItem xmlns:ds="http://schemas.openxmlformats.org/officeDocument/2006/customXml" ds:itemID="{B1688CCD-0643-4295-AE2D-C627BD721B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fe036c-7fff-4e99-a853-75d01c6d4b17"/>
    <ds:schemaRef ds:uri="89ada2e1-30c0-4f89-b724-cdab15d284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9EC222-A861-460A-9D7A-121178DE398D}">
  <ds:schemaRefs>
    <ds:schemaRef ds:uri="http://schemas.microsoft.com/office/2006/documentManagement/types"/>
    <ds:schemaRef ds:uri="89ada2e1-30c0-4f89-b724-cdab15d2841b"/>
    <ds:schemaRef ds:uri="http://schemas.microsoft.com/office/infopath/2007/PartnerControls"/>
    <ds:schemaRef ds:uri="http://purl.org/dc/dcmitype/"/>
    <ds:schemaRef ds:uri="http://schemas.microsoft.com/office/2006/metadata/properties"/>
    <ds:schemaRef ds:uri="http://purl.org/dc/elements/1.1/"/>
    <ds:schemaRef ds:uri="http://purl.org/dc/terms/"/>
    <ds:schemaRef ds:uri="http://www.w3.org/XML/1998/namespace"/>
    <ds:schemaRef ds:uri="http://schemas.openxmlformats.org/package/2006/metadata/core-properties"/>
    <ds:schemaRef ds:uri="bffe036c-7fff-4e99-a853-75d01c6d4b17"/>
  </ds:schemaRefs>
</ds:datastoreItem>
</file>

<file path=docProps/app.xml><?xml version="1.0" encoding="utf-8"?>
<Properties xmlns="http://schemas.openxmlformats.org/officeDocument/2006/extended-properties" xmlns:vt="http://schemas.openxmlformats.org/officeDocument/2006/docPropsVTypes">
  <Template>New Template Officiel - Mews Partners</Template>
  <TotalTime>1</TotalTime>
  <Words>26</Words>
  <Application>Microsoft Office PowerPoint</Application>
  <PresentationFormat>Grand écran</PresentationFormat>
  <Paragraphs>4</Paragraphs>
  <Slides>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Book Antiqua</vt:lpstr>
      <vt:lpstr>Calibri</vt:lpstr>
      <vt:lpstr>Georgia</vt:lpstr>
      <vt:lpstr>Source Sans Pro</vt:lpstr>
      <vt:lpstr>1_MEWS_template</vt:lpstr>
      <vt:lpstr>Présentation PowerPoint</vt:lpstr>
      <vt:lpstr>Quantitative evaluation of sessions - Content and animation</vt:lpstr>
      <vt:lpstr>Quantitative evaluation of sessions  - Organization et global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Agathe VERNIER</dc:creator>
  <cp:lastModifiedBy>Violaine LEMAITRE</cp:lastModifiedBy>
  <cp:revision>122</cp:revision>
  <dcterms:created xsi:type="dcterms:W3CDTF">2020-04-02T09:08:16Z</dcterms:created>
  <dcterms:modified xsi:type="dcterms:W3CDTF">2023-10-27T07:19:17Z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0x0101000450AF1C1F28BC4BABC817D08C65D15B</vt:lpwstr>
  </property>
</Properties>
</file>